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9" r:id="rId3"/>
    <p:sldId id="260" r:id="rId4"/>
    <p:sldId id="263" r:id="rId5"/>
    <p:sldId id="261" r:id="rId6"/>
    <p:sldId id="262" r:id="rId7"/>
    <p:sldId id="264" r:id="rId8"/>
    <p:sldId id="267" r:id="rId9"/>
    <p:sldId id="265" r:id="rId10"/>
    <p:sldId id="266" r:id="rId11"/>
    <p:sldId id="268" r:id="rId12"/>
    <p:sldId id="269" r:id="rId13"/>
    <p:sldId id="270" r:id="rId14"/>
    <p:sldId id="271" r:id="rId15"/>
    <p:sldId id="273" r:id="rId16"/>
    <p:sldId id="274" r:id="rId17"/>
    <p:sldId id="275" r:id="rId18"/>
    <p:sldId id="272" r:id="rId19"/>
  </p:sldIdLst>
  <p:sldSz cx="9906000" cy="6858000" type="A4"/>
  <p:notesSz cx="6797675" cy="99266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21" autoAdjust="0"/>
    <p:restoredTop sz="94660"/>
  </p:normalViewPr>
  <p:slideViewPr>
    <p:cSldViewPr snapToGrid="0">
      <p:cViewPr>
        <p:scale>
          <a:sx n="125" d="100"/>
          <a:sy n="125" d="100"/>
        </p:scale>
        <p:origin x="2406" y="8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C80387-8226-4751-9245-09A11334EB2F}" type="datetimeFigureOut">
              <a:rPr lang="ko-KR" altLang="en-US" smtClean="0"/>
              <a:t>2020-08-15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A7250-B69C-4883-86BF-20182FAF59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53864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C80387-8226-4751-9245-09A11334EB2F}" type="datetimeFigureOut">
              <a:rPr lang="ko-KR" altLang="en-US" smtClean="0"/>
              <a:t>2020-08-15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A7250-B69C-4883-86BF-20182FAF59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49089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C80387-8226-4751-9245-09A11334EB2F}" type="datetimeFigureOut">
              <a:rPr lang="ko-KR" altLang="en-US" smtClean="0"/>
              <a:t>2020-08-15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A7250-B69C-4883-86BF-20182FAF59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05428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C80387-8226-4751-9245-09A11334EB2F}" type="datetimeFigureOut">
              <a:rPr lang="ko-KR" altLang="en-US" smtClean="0"/>
              <a:t>2020-08-15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A7250-B69C-4883-86BF-20182FAF59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40877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C80387-8226-4751-9245-09A11334EB2F}" type="datetimeFigureOut">
              <a:rPr lang="ko-KR" altLang="en-US" smtClean="0"/>
              <a:t>2020-08-15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A7250-B69C-4883-86BF-20182FAF59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71415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C80387-8226-4751-9245-09A11334EB2F}" type="datetimeFigureOut">
              <a:rPr lang="ko-KR" altLang="en-US" smtClean="0"/>
              <a:t>2020-08-15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A7250-B69C-4883-86BF-20182FAF59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02937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C80387-8226-4751-9245-09A11334EB2F}" type="datetimeFigureOut">
              <a:rPr lang="ko-KR" altLang="en-US" smtClean="0"/>
              <a:t>2020-08-15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A7250-B69C-4883-86BF-20182FAF59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80118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C80387-8226-4751-9245-09A11334EB2F}" type="datetimeFigureOut">
              <a:rPr lang="ko-KR" altLang="en-US" smtClean="0"/>
              <a:t>2020-08-15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A7250-B69C-4883-86BF-20182FAF59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85976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C80387-8226-4751-9245-09A11334EB2F}" type="datetimeFigureOut">
              <a:rPr lang="ko-KR" altLang="en-US" smtClean="0"/>
              <a:t>2020-08-15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A7250-B69C-4883-86BF-20182FAF59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33206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C80387-8226-4751-9245-09A11334EB2F}" type="datetimeFigureOut">
              <a:rPr lang="ko-KR" altLang="en-US" smtClean="0"/>
              <a:t>2020-08-15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A7250-B69C-4883-86BF-20182FAF59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4195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C80387-8226-4751-9245-09A11334EB2F}" type="datetimeFigureOut">
              <a:rPr lang="ko-KR" altLang="en-US" smtClean="0"/>
              <a:t>2020-08-15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A7250-B69C-4883-86BF-20182FAF59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8784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C80387-8226-4751-9245-09A11334EB2F}" type="datetimeFigureOut">
              <a:rPr lang="ko-KR" altLang="en-US" smtClean="0"/>
              <a:t>2020-08-15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FA7250-B69C-4883-86BF-20182FAF59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81572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4.png"/><Relationship Id="rId18" Type="http://schemas.openxmlformats.org/officeDocument/2006/relationships/image" Target="../media/image59.png"/><Relationship Id="rId3" Type="http://schemas.openxmlformats.org/officeDocument/2006/relationships/image" Target="../media/image45.png"/><Relationship Id="rId21" Type="http://schemas.openxmlformats.org/officeDocument/2006/relationships/image" Target="../media/image62.png"/><Relationship Id="rId7" Type="http://schemas.openxmlformats.org/officeDocument/2006/relationships/image" Target="../media/image43.png"/><Relationship Id="rId12" Type="http://schemas.openxmlformats.org/officeDocument/2006/relationships/image" Target="../media/image53.png"/><Relationship Id="rId17" Type="http://schemas.openxmlformats.org/officeDocument/2006/relationships/image" Target="../media/image58.png"/><Relationship Id="rId2" Type="http://schemas.openxmlformats.org/officeDocument/2006/relationships/image" Target="../media/image48.png"/><Relationship Id="rId16" Type="http://schemas.openxmlformats.org/officeDocument/2006/relationships/image" Target="../media/image57.png"/><Relationship Id="rId20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11" Type="http://schemas.openxmlformats.org/officeDocument/2006/relationships/image" Target="../media/image52.png"/><Relationship Id="rId5" Type="http://schemas.openxmlformats.org/officeDocument/2006/relationships/image" Target="../media/image41.png"/><Relationship Id="rId15" Type="http://schemas.openxmlformats.org/officeDocument/2006/relationships/image" Target="../media/image56.png"/><Relationship Id="rId23" Type="http://schemas.openxmlformats.org/officeDocument/2006/relationships/image" Target="../media/image64.png"/><Relationship Id="rId10" Type="http://schemas.openxmlformats.org/officeDocument/2006/relationships/image" Target="../media/image51.png"/><Relationship Id="rId19" Type="http://schemas.openxmlformats.org/officeDocument/2006/relationships/image" Target="../media/image60.png"/><Relationship Id="rId4" Type="http://schemas.openxmlformats.org/officeDocument/2006/relationships/image" Target="../media/image26.png"/><Relationship Id="rId9" Type="http://schemas.openxmlformats.org/officeDocument/2006/relationships/image" Target="../media/image50.png"/><Relationship Id="rId14" Type="http://schemas.openxmlformats.org/officeDocument/2006/relationships/image" Target="../media/image55.png"/><Relationship Id="rId22" Type="http://schemas.openxmlformats.org/officeDocument/2006/relationships/image" Target="../media/image6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6.png"/><Relationship Id="rId7" Type="http://schemas.openxmlformats.org/officeDocument/2006/relationships/image" Target="../media/image2.png"/><Relationship Id="rId12" Type="http://schemas.openxmlformats.org/officeDocument/2006/relationships/image" Target="../media/image11.png"/><Relationship Id="rId2" Type="http://schemas.openxmlformats.org/officeDocument/2006/relationships/image" Target="../media/image3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5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0.png"/><Relationship Id="rId18" Type="http://schemas.openxmlformats.org/officeDocument/2006/relationships/image" Target="../media/image31.png"/><Relationship Id="rId26" Type="http://schemas.openxmlformats.org/officeDocument/2006/relationships/image" Target="../media/image36.png"/><Relationship Id="rId3" Type="http://schemas.openxmlformats.org/officeDocument/2006/relationships/image" Target="../media/image25.png"/><Relationship Id="rId21" Type="http://schemas.openxmlformats.org/officeDocument/2006/relationships/image" Target="../media/image34.png"/><Relationship Id="rId34" Type="http://schemas.openxmlformats.org/officeDocument/2006/relationships/image" Target="../media/image44.png"/><Relationship Id="rId12" Type="http://schemas.openxmlformats.org/officeDocument/2006/relationships/image" Target="../media/image110.png"/><Relationship Id="rId17" Type="http://schemas.openxmlformats.org/officeDocument/2006/relationships/image" Target="../media/image30.png"/><Relationship Id="rId7" Type="http://schemas.openxmlformats.org/officeDocument/2006/relationships/image" Target="../media/image65.png"/><Relationship Id="rId25" Type="http://schemas.openxmlformats.org/officeDocument/2006/relationships/image" Target="../media/image35.png"/><Relationship Id="rId33" Type="http://schemas.openxmlformats.org/officeDocument/2006/relationships/image" Target="../media/image43.png"/><Relationship Id="rId2" Type="http://schemas.openxmlformats.org/officeDocument/2006/relationships/image" Target="../media/image24.png"/><Relationship Id="rId16" Type="http://schemas.openxmlformats.org/officeDocument/2006/relationships/image" Target="../media/image29.png"/><Relationship Id="rId20" Type="http://schemas.openxmlformats.org/officeDocument/2006/relationships/image" Target="../media/image33.png"/><Relationship Id="rId29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11" Type="http://schemas.openxmlformats.org/officeDocument/2006/relationships/image" Target="../media/image26.png"/><Relationship Id="rId6" Type="http://schemas.openxmlformats.org/officeDocument/2006/relationships/image" Target="../media/image510.png"/><Relationship Id="rId24" Type="http://schemas.openxmlformats.org/officeDocument/2006/relationships/image" Target="../media/image230.png"/><Relationship Id="rId32" Type="http://schemas.openxmlformats.org/officeDocument/2006/relationships/image" Target="../media/image42.png"/><Relationship Id="rId37" Type="http://schemas.openxmlformats.org/officeDocument/2006/relationships/image" Target="../media/image47.png"/><Relationship Id="rId15" Type="http://schemas.openxmlformats.org/officeDocument/2006/relationships/image" Target="../media/image28.png"/><Relationship Id="rId23" Type="http://schemas.openxmlformats.org/officeDocument/2006/relationships/image" Target="../media/image220.png"/><Relationship Id="rId28" Type="http://schemas.openxmlformats.org/officeDocument/2006/relationships/image" Target="../media/image38.png"/><Relationship Id="rId36" Type="http://schemas.openxmlformats.org/officeDocument/2006/relationships/image" Target="../media/image46.png"/><Relationship Id="rId10" Type="http://schemas.openxmlformats.org/officeDocument/2006/relationships/image" Target="../media/image90.png"/><Relationship Id="rId19" Type="http://schemas.openxmlformats.org/officeDocument/2006/relationships/image" Target="../media/image32.png"/><Relationship Id="rId31" Type="http://schemas.openxmlformats.org/officeDocument/2006/relationships/image" Target="../media/image41.png"/><Relationship Id="rId14" Type="http://schemas.openxmlformats.org/officeDocument/2006/relationships/image" Target="../media/image27.png"/><Relationship Id="rId27" Type="http://schemas.openxmlformats.org/officeDocument/2006/relationships/image" Target="../media/image37.png"/><Relationship Id="rId30" Type="http://schemas.openxmlformats.org/officeDocument/2006/relationships/image" Target="../media/image40.png"/><Relationship Id="rId35" Type="http://schemas.openxmlformats.org/officeDocument/2006/relationships/image" Target="../media/image4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그룹 33"/>
          <p:cNvGrpSpPr/>
          <p:nvPr/>
        </p:nvGrpSpPr>
        <p:grpSpPr>
          <a:xfrm>
            <a:off x="283667" y="563262"/>
            <a:ext cx="1800000" cy="1800000"/>
            <a:chOff x="283667" y="563262"/>
            <a:chExt cx="1800000" cy="1800000"/>
          </a:xfrm>
        </p:grpSpPr>
        <p:grpSp>
          <p:nvGrpSpPr>
            <p:cNvPr id="2" name="그룹 1"/>
            <p:cNvGrpSpPr/>
            <p:nvPr/>
          </p:nvGrpSpPr>
          <p:grpSpPr>
            <a:xfrm>
              <a:off x="283667" y="563262"/>
              <a:ext cx="1800000" cy="1800000"/>
              <a:chOff x="-611778" y="566057"/>
              <a:chExt cx="2160000" cy="2160000"/>
            </a:xfrm>
          </p:grpSpPr>
          <p:pic>
            <p:nvPicPr>
              <p:cNvPr id="4" name="그림 3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611778" y="566057"/>
                <a:ext cx="2160000" cy="2160000"/>
              </a:xfrm>
              <a:prstGeom prst="rect">
                <a:avLst/>
              </a:prstGeom>
            </p:spPr>
          </p:pic>
          <p:sp>
            <p:nvSpPr>
              <p:cNvPr id="20" name="타원 19"/>
              <p:cNvSpPr/>
              <p:nvPr/>
            </p:nvSpPr>
            <p:spPr>
              <a:xfrm>
                <a:off x="443687" y="1624199"/>
                <a:ext cx="45719" cy="45719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</p:grpSp>
        <p:sp>
          <p:nvSpPr>
            <p:cNvPr id="26" name="타원 25"/>
            <p:cNvSpPr/>
            <p:nvPr/>
          </p:nvSpPr>
          <p:spPr>
            <a:xfrm>
              <a:off x="823667" y="1103262"/>
              <a:ext cx="720000" cy="720000"/>
            </a:xfrm>
            <a:prstGeom prst="ellipse">
              <a:avLst/>
            </a:prstGeom>
            <a:noFill/>
            <a:ln>
              <a:solidFill>
                <a:schemeClr val="bg1">
                  <a:lumMod val="75000"/>
                  <a:alpha val="31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2815471" y="563262"/>
            <a:ext cx="1800000" cy="1800000"/>
            <a:chOff x="2680062" y="566057"/>
            <a:chExt cx="1800000" cy="1800000"/>
          </a:xfrm>
        </p:grpSpPr>
        <p:grpSp>
          <p:nvGrpSpPr>
            <p:cNvPr id="3" name="그룹 2"/>
            <p:cNvGrpSpPr/>
            <p:nvPr/>
          </p:nvGrpSpPr>
          <p:grpSpPr>
            <a:xfrm>
              <a:off x="2680062" y="566057"/>
              <a:ext cx="1800000" cy="1800000"/>
              <a:chOff x="2122714" y="566057"/>
              <a:chExt cx="2160000" cy="2160000"/>
            </a:xfrm>
          </p:grpSpPr>
          <p:pic>
            <p:nvPicPr>
              <p:cNvPr id="5" name="그림 4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22714" y="566057"/>
                <a:ext cx="2160000" cy="2160000"/>
              </a:xfrm>
              <a:prstGeom prst="rect">
                <a:avLst/>
              </a:prstGeom>
            </p:spPr>
          </p:pic>
          <p:sp>
            <p:nvSpPr>
              <p:cNvPr id="21" name="타원 20"/>
              <p:cNvSpPr/>
              <p:nvPr/>
            </p:nvSpPr>
            <p:spPr>
              <a:xfrm>
                <a:off x="3179858" y="1623201"/>
                <a:ext cx="45719" cy="45719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</p:grpSp>
        <p:sp>
          <p:nvSpPr>
            <p:cNvPr id="27" name="타원 26"/>
            <p:cNvSpPr/>
            <p:nvPr/>
          </p:nvSpPr>
          <p:spPr>
            <a:xfrm>
              <a:off x="3220062" y="1106057"/>
              <a:ext cx="720000" cy="720000"/>
            </a:xfrm>
            <a:prstGeom prst="ellipse">
              <a:avLst/>
            </a:prstGeom>
            <a:noFill/>
            <a:ln>
              <a:solidFill>
                <a:schemeClr val="bg1">
                  <a:lumMod val="75000"/>
                  <a:alpha val="31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6" name="그룹 35"/>
          <p:cNvGrpSpPr/>
          <p:nvPr/>
        </p:nvGrpSpPr>
        <p:grpSpPr>
          <a:xfrm>
            <a:off x="5347275" y="563262"/>
            <a:ext cx="1800000" cy="1800000"/>
            <a:chOff x="5046342" y="566057"/>
            <a:chExt cx="1800000" cy="1800000"/>
          </a:xfrm>
        </p:grpSpPr>
        <p:grpSp>
          <p:nvGrpSpPr>
            <p:cNvPr id="10" name="그룹 9"/>
            <p:cNvGrpSpPr/>
            <p:nvPr/>
          </p:nvGrpSpPr>
          <p:grpSpPr>
            <a:xfrm>
              <a:off x="5046342" y="566057"/>
              <a:ext cx="1800000" cy="1800000"/>
              <a:chOff x="5046342" y="566057"/>
              <a:chExt cx="2160000" cy="2160000"/>
            </a:xfrm>
          </p:grpSpPr>
          <p:pic>
            <p:nvPicPr>
              <p:cNvPr id="6" name="그림 5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46342" y="566057"/>
                <a:ext cx="2160000" cy="2160000"/>
              </a:xfrm>
              <a:prstGeom prst="rect">
                <a:avLst/>
              </a:prstGeom>
            </p:spPr>
          </p:pic>
          <p:sp>
            <p:nvSpPr>
              <p:cNvPr id="16" name="타원 15"/>
              <p:cNvSpPr/>
              <p:nvPr/>
            </p:nvSpPr>
            <p:spPr>
              <a:xfrm>
                <a:off x="6103486" y="1623201"/>
                <a:ext cx="45719" cy="45719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</p:grpSp>
        <p:sp>
          <p:nvSpPr>
            <p:cNvPr id="28" name="타원 27"/>
            <p:cNvSpPr/>
            <p:nvPr/>
          </p:nvSpPr>
          <p:spPr>
            <a:xfrm>
              <a:off x="5586342" y="1106057"/>
              <a:ext cx="720000" cy="720000"/>
            </a:xfrm>
            <a:prstGeom prst="ellipse">
              <a:avLst/>
            </a:prstGeom>
            <a:noFill/>
            <a:ln>
              <a:solidFill>
                <a:schemeClr val="bg1">
                  <a:lumMod val="75000"/>
                  <a:alpha val="31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7879079" y="563262"/>
            <a:ext cx="1800000" cy="1800000"/>
            <a:chOff x="7879079" y="566057"/>
            <a:chExt cx="1800000" cy="1800000"/>
          </a:xfrm>
        </p:grpSpPr>
        <p:grpSp>
          <p:nvGrpSpPr>
            <p:cNvPr id="11" name="그룹 10"/>
            <p:cNvGrpSpPr/>
            <p:nvPr/>
          </p:nvGrpSpPr>
          <p:grpSpPr>
            <a:xfrm>
              <a:off x="7879079" y="566057"/>
              <a:ext cx="1800000" cy="1800000"/>
              <a:chOff x="7879079" y="566057"/>
              <a:chExt cx="2160000" cy="2160000"/>
            </a:xfrm>
          </p:grpSpPr>
          <p:pic>
            <p:nvPicPr>
              <p:cNvPr id="7" name="그림 6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79079" y="566057"/>
                <a:ext cx="2160000" cy="2160000"/>
              </a:xfrm>
              <a:prstGeom prst="rect">
                <a:avLst/>
              </a:prstGeom>
            </p:spPr>
          </p:pic>
          <p:sp>
            <p:nvSpPr>
              <p:cNvPr id="19" name="타원 18"/>
              <p:cNvSpPr/>
              <p:nvPr/>
            </p:nvSpPr>
            <p:spPr>
              <a:xfrm>
                <a:off x="8936223" y="1619844"/>
                <a:ext cx="45719" cy="45719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</p:grpSp>
        <p:sp>
          <p:nvSpPr>
            <p:cNvPr id="29" name="타원 28"/>
            <p:cNvSpPr/>
            <p:nvPr/>
          </p:nvSpPr>
          <p:spPr>
            <a:xfrm>
              <a:off x="8419079" y="1106057"/>
              <a:ext cx="720000" cy="720000"/>
            </a:xfrm>
            <a:prstGeom prst="ellipse">
              <a:avLst/>
            </a:prstGeom>
            <a:noFill/>
            <a:ln>
              <a:solidFill>
                <a:schemeClr val="bg1">
                  <a:lumMod val="75000"/>
                  <a:alpha val="31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8" name="그룹 37"/>
          <p:cNvGrpSpPr/>
          <p:nvPr/>
        </p:nvGrpSpPr>
        <p:grpSpPr>
          <a:xfrm>
            <a:off x="283667" y="3483428"/>
            <a:ext cx="1800000" cy="1800000"/>
            <a:chOff x="283667" y="3483428"/>
            <a:chExt cx="1800000" cy="1800000"/>
          </a:xfrm>
        </p:grpSpPr>
        <p:grpSp>
          <p:nvGrpSpPr>
            <p:cNvPr id="25" name="그룹 24"/>
            <p:cNvGrpSpPr/>
            <p:nvPr/>
          </p:nvGrpSpPr>
          <p:grpSpPr>
            <a:xfrm>
              <a:off x="283667" y="3483428"/>
              <a:ext cx="1800000" cy="1800000"/>
              <a:chOff x="-611778" y="3483428"/>
              <a:chExt cx="2160000" cy="2160000"/>
            </a:xfrm>
          </p:grpSpPr>
          <p:pic>
            <p:nvPicPr>
              <p:cNvPr id="8" name="그림 7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611778" y="3483428"/>
                <a:ext cx="2160000" cy="2160000"/>
              </a:xfrm>
              <a:prstGeom prst="rect">
                <a:avLst/>
              </a:prstGeom>
            </p:spPr>
          </p:pic>
          <p:sp>
            <p:nvSpPr>
              <p:cNvPr id="18" name="타원 17"/>
              <p:cNvSpPr/>
              <p:nvPr/>
            </p:nvSpPr>
            <p:spPr>
              <a:xfrm>
                <a:off x="445366" y="4535718"/>
                <a:ext cx="45719" cy="45719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</p:grpSp>
        <p:sp>
          <p:nvSpPr>
            <p:cNvPr id="30" name="타원 29"/>
            <p:cNvSpPr/>
            <p:nvPr/>
          </p:nvSpPr>
          <p:spPr>
            <a:xfrm>
              <a:off x="823667" y="4023428"/>
              <a:ext cx="720000" cy="720000"/>
            </a:xfrm>
            <a:prstGeom prst="ellipse">
              <a:avLst/>
            </a:prstGeom>
            <a:noFill/>
            <a:ln>
              <a:solidFill>
                <a:schemeClr val="bg1">
                  <a:lumMod val="75000"/>
                  <a:alpha val="31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9" name="그룹 38"/>
          <p:cNvGrpSpPr/>
          <p:nvPr/>
        </p:nvGrpSpPr>
        <p:grpSpPr>
          <a:xfrm>
            <a:off x="2815471" y="3483428"/>
            <a:ext cx="1800000" cy="1800000"/>
            <a:chOff x="2869196" y="3483428"/>
            <a:chExt cx="1800000" cy="1800000"/>
          </a:xfrm>
        </p:grpSpPr>
        <p:grpSp>
          <p:nvGrpSpPr>
            <p:cNvPr id="24" name="그룹 23"/>
            <p:cNvGrpSpPr/>
            <p:nvPr/>
          </p:nvGrpSpPr>
          <p:grpSpPr>
            <a:xfrm>
              <a:off x="2869196" y="3483428"/>
              <a:ext cx="1800000" cy="1800000"/>
              <a:chOff x="2311848" y="3483428"/>
              <a:chExt cx="2160000" cy="2160000"/>
            </a:xfrm>
          </p:grpSpPr>
          <p:pic>
            <p:nvPicPr>
              <p:cNvPr id="9" name="그림 8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11848" y="3483428"/>
                <a:ext cx="2160000" cy="2160000"/>
              </a:xfrm>
              <a:prstGeom prst="rect">
                <a:avLst/>
              </a:prstGeom>
            </p:spPr>
          </p:pic>
          <p:sp>
            <p:nvSpPr>
              <p:cNvPr id="17" name="타원 16"/>
              <p:cNvSpPr/>
              <p:nvPr/>
            </p:nvSpPr>
            <p:spPr>
              <a:xfrm>
                <a:off x="3368992" y="4540572"/>
                <a:ext cx="45719" cy="45719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</p:grpSp>
        <p:sp>
          <p:nvSpPr>
            <p:cNvPr id="31" name="타원 30"/>
            <p:cNvSpPr/>
            <p:nvPr/>
          </p:nvSpPr>
          <p:spPr>
            <a:xfrm>
              <a:off x="3409196" y="4023428"/>
              <a:ext cx="720000" cy="720000"/>
            </a:xfrm>
            <a:prstGeom prst="ellipse">
              <a:avLst/>
            </a:prstGeom>
            <a:noFill/>
            <a:ln>
              <a:solidFill>
                <a:schemeClr val="bg1">
                  <a:lumMod val="75000"/>
                  <a:alpha val="31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5347275" y="3483428"/>
            <a:ext cx="1800000" cy="1800000"/>
            <a:chOff x="5046342" y="3483428"/>
            <a:chExt cx="1800000" cy="1800000"/>
          </a:xfrm>
        </p:grpSpPr>
        <p:grpSp>
          <p:nvGrpSpPr>
            <p:cNvPr id="13" name="그룹 12"/>
            <p:cNvGrpSpPr/>
            <p:nvPr/>
          </p:nvGrpSpPr>
          <p:grpSpPr>
            <a:xfrm>
              <a:off x="5046342" y="3483428"/>
              <a:ext cx="1800000" cy="1800000"/>
              <a:chOff x="5046342" y="3483428"/>
              <a:chExt cx="2160000" cy="2160000"/>
            </a:xfrm>
          </p:grpSpPr>
          <p:pic>
            <p:nvPicPr>
              <p:cNvPr id="14" name="그림 13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46342" y="3483428"/>
                <a:ext cx="2160000" cy="2160000"/>
              </a:xfrm>
              <a:prstGeom prst="rect">
                <a:avLst/>
              </a:prstGeom>
            </p:spPr>
          </p:pic>
          <p:sp>
            <p:nvSpPr>
              <p:cNvPr id="22" name="타원 21"/>
              <p:cNvSpPr/>
              <p:nvPr/>
            </p:nvSpPr>
            <p:spPr>
              <a:xfrm>
                <a:off x="6103487" y="4540574"/>
                <a:ext cx="45719" cy="45719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</p:grpSp>
        <p:sp>
          <p:nvSpPr>
            <p:cNvPr id="32" name="타원 31"/>
            <p:cNvSpPr/>
            <p:nvPr/>
          </p:nvSpPr>
          <p:spPr>
            <a:xfrm>
              <a:off x="5586342" y="4023428"/>
              <a:ext cx="720000" cy="720000"/>
            </a:xfrm>
            <a:prstGeom prst="ellipse">
              <a:avLst/>
            </a:prstGeom>
            <a:noFill/>
            <a:ln>
              <a:solidFill>
                <a:schemeClr val="bg1">
                  <a:lumMod val="75000"/>
                  <a:alpha val="31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1" name="그룹 40"/>
          <p:cNvGrpSpPr/>
          <p:nvPr/>
        </p:nvGrpSpPr>
        <p:grpSpPr>
          <a:xfrm>
            <a:off x="7879079" y="3483428"/>
            <a:ext cx="1800000" cy="1800000"/>
            <a:chOff x="7901938" y="3501433"/>
            <a:chExt cx="1800000" cy="1800000"/>
          </a:xfrm>
        </p:grpSpPr>
        <p:grpSp>
          <p:nvGrpSpPr>
            <p:cNvPr id="12" name="그룹 11"/>
            <p:cNvGrpSpPr/>
            <p:nvPr/>
          </p:nvGrpSpPr>
          <p:grpSpPr>
            <a:xfrm>
              <a:off x="7901938" y="3501433"/>
              <a:ext cx="1800000" cy="1800000"/>
              <a:chOff x="7901938" y="3501433"/>
              <a:chExt cx="2160000" cy="2160000"/>
            </a:xfrm>
          </p:grpSpPr>
          <p:pic>
            <p:nvPicPr>
              <p:cNvPr id="15" name="그림 14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01938" y="3501433"/>
                <a:ext cx="2160000" cy="2160000"/>
              </a:xfrm>
              <a:prstGeom prst="rect">
                <a:avLst/>
              </a:prstGeom>
            </p:spPr>
          </p:pic>
          <p:sp>
            <p:nvSpPr>
              <p:cNvPr id="23" name="타원 22"/>
              <p:cNvSpPr/>
              <p:nvPr/>
            </p:nvSpPr>
            <p:spPr>
              <a:xfrm>
                <a:off x="8959083" y="4558578"/>
                <a:ext cx="45719" cy="45719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</p:grpSp>
        <p:sp>
          <p:nvSpPr>
            <p:cNvPr id="33" name="타원 32"/>
            <p:cNvSpPr/>
            <p:nvPr/>
          </p:nvSpPr>
          <p:spPr>
            <a:xfrm>
              <a:off x="8441938" y="4041433"/>
              <a:ext cx="720000" cy="720000"/>
            </a:xfrm>
            <a:prstGeom prst="ellipse">
              <a:avLst/>
            </a:prstGeom>
            <a:noFill/>
            <a:ln>
              <a:solidFill>
                <a:schemeClr val="bg1">
                  <a:lumMod val="75000"/>
                  <a:alpha val="31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2" name="TextBox 41"/>
          <p:cNvSpPr txBox="1"/>
          <p:nvPr/>
        </p:nvSpPr>
        <p:spPr>
          <a:xfrm>
            <a:off x="-39152" y="45479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>
                <a:solidFill>
                  <a:schemeClr val="bg2">
                    <a:lumMod val="75000"/>
                  </a:schemeClr>
                </a:solidFill>
              </a:rPr>
              <a:t>1</a:t>
            </a:r>
            <a:endParaRPr lang="ko-KR" alt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492652" y="45479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2">
                    <a:lumMod val="75000"/>
                  </a:schemeClr>
                </a:solidFill>
              </a:rPr>
              <a:t>2</a:t>
            </a:r>
            <a:endParaRPr lang="ko-KR" alt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5045927" y="45479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2">
                    <a:lumMod val="75000"/>
                  </a:schemeClr>
                </a:solidFill>
              </a:rPr>
              <a:t>3</a:t>
            </a:r>
            <a:endParaRPr lang="ko-KR" alt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7577393" y="45479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2">
                    <a:lumMod val="75000"/>
                  </a:schemeClr>
                </a:solidFill>
              </a:rPr>
              <a:t>4</a:t>
            </a:r>
            <a:endParaRPr lang="ko-KR" alt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-39152" y="338409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2">
                    <a:lumMod val="75000"/>
                  </a:schemeClr>
                </a:solidFill>
              </a:rPr>
              <a:t>5</a:t>
            </a:r>
            <a:endParaRPr lang="ko-KR" alt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2492652" y="338409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2">
                    <a:lumMod val="75000"/>
                  </a:schemeClr>
                </a:solidFill>
              </a:rPr>
              <a:t>6</a:t>
            </a:r>
            <a:endParaRPr lang="ko-KR" alt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5045927" y="338409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2">
                    <a:lumMod val="75000"/>
                  </a:schemeClr>
                </a:solidFill>
              </a:rPr>
              <a:t>7</a:t>
            </a:r>
            <a:endParaRPr lang="ko-KR" alt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7577393" y="338409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2">
                    <a:lumMod val="75000"/>
                  </a:schemeClr>
                </a:solidFill>
              </a:rPr>
              <a:t>8</a:t>
            </a:r>
            <a:endParaRPr lang="ko-KR" altLang="en-US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5154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2287339" y="2155515"/>
            <a:ext cx="5180599" cy="51805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325456" y="6889938"/>
            <a:ext cx="4736093" cy="3508101"/>
          </a:xfrm>
          <a:prstGeom prst="rect">
            <a:avLst/>
          </a:prstGeom>
        </p:spPr>
      </p:pic>
      <p:pic>
        <p:nvPicPr>
          <p:cNvPr id="2" name="그림 1"/>
          <p:cNvPicPr preferRelativeResize="0"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6739" y="-1137049"/>
            <a:ext cx="2793285" cy="2771505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-97275" y="-77469"/>
            <a:ext cx="943931" cy="3162491"/>
            <a:chOff x="36968" y="152956"/>
            <a:chExt cx="943931" cy="3162491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5223" y="546807"/>
              <a:ext cx="276929" cy="2415459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 rot="16200000">
              <a:off x="-351215" y="1523705"/>
              <a:ext cx="123803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/>
                <a:t>CT value</a:t>
              </a:r>
              <a:endParaRPr lang="ko-KR" altLang="en-US" sz="2400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57624" y="152956"/>
              <a:ext cx="72327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/>
                <a:t>high</a:t>
              </a:r>
              <a:endParaRPr lang="ko-KR" altLang="en-US" sz="2400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29034" y="2853782"/>
              <a:ext cx="63549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/>
                <a:t>low</a:t>
              </a:r>
              <a:endParaRPr lang="ko-KR" altLang="en-US" sz="2400" dirty="0"/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2435446" y="-3634176"/>
            <a:ext cx="5654285" cy="1976068"/>
            <a:chOff x="9446179" y="-393842"/>
            <a:chExt cx="9989918" cy="3491292"/>
          </a:xfrm>
        </p:grpSpPr>
        <p:pic>
          <p:nvPicPr>
            <p:cNvPr id="9" name="그림 8"/>
            <p:cNvPicPr preferRelativeResize="0">
              <a:picLocks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317033" y="110318"/>
              <a:ext cx="1992542" cy="1872509"/>
            </a:xfrm>
            <a:prstGeom prst="rect">
              <a:avLst/>
            </a:prstGeom>
            <a:ln w="28575">
              <a:solidFill>
                <a:srgbClr val="FF0000"/>
              </a:solidFill>
            </a:ln>
          </p:spPr>
        </p:pic>
        <p:pic>
          <p:nvPicPr>
            <p:cNvPr id="10" name="그림 9"/>
            <p:cNvPicPr preferRelativeResize="0">
              <a:picLocks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43555" y="103843"/>
              <a:ext cx="1992542" cy="1872509"/>
            </a:xfrm>
            <a:prstGeom prst="rect">
              <a:avLst/>
            </a:prstGeom>
            <a:ln w="28575">
              <a:solidFill>
                <a:srgbClr val="0070C0"/>
              </a:solidFill>
            </a:ln>
          </p:spPr>
        </p:pic>
        <p:pic>
          <p:nvPicPr>
            <p:cNvPr id="11" name="그림 10"/>
            <p:cNvPicPr preferRelativeResize="0">
              <a:picLocks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82121" y="110318"/>
              <a:ext cx="1992542" cy="1872509"/>
            </a:xfrm>
            <a:prstGeom prst="rect">
              <a:avLst/>
            </a:prstGeom>
            <a:ln w="28575">
              <a:solidFill>
                <a:srgbClr val="3FFF88"/>
              </a:solidFill>
            </a:ln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46179" y="-393842"/>
              <a:ext cx="4598105" cy="3491292"/>
            </a:xfrm>
            <a:prstGeom prst="rect">
              <a:avLst/>
            </a:prstGeom>
          </p:spPr>
        </p:pic>
      </p:grpSp>
      <p:pic>
        <p:nvPicPr>
          <p:cNvPr id="24" name="그림 2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94971" y="-2643683"/>
            <a:ext cx="1321680" cy="1311021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627131" y="-2643683"/>
            <a:ext cx="1318127" cy="1311021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grpSp>
        <p:nvGrpSpPr>
          <p:cNvPr id="101" name="그룹 100"/>
          <p:cNvGrpSpPr/>
          <p:nvPr/>
        </p:nvGrpSpPr>
        <p:grpSpPr>
          <a:xfrm>
            <a:off x="2140302" y="3878386"/>
            <a:ext cx="5276682" cy="3494871"/>
            <a:chOff x="1855986" y="7570274"/>
            <a:chExt cx="5452034" cy="3611011"/>
          </a:xfrm>
        </p:grpSpPr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366442" y="7882220"/>
              <a:ext cx="1212445" cy="120266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093576" y="7882220"/>
              <a:ext cx="1209186" cy="120266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28" name="그림 27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77507" y="8994536"/>
              <a:ext cx="1862455" cy="2186749"/>
            </a:xfrm>
            <a:prstGeom prst="rect">
              <a:avLst/>
            </a:prstGeom>
          </p:spPr>
        </p:pic>
        <p:pic>
          <p:nvPicPr>
            <p:cNvPr id="30" name="그림 29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09699" y="8994535"/>
              <a:ext cx="1862456" cy="2186750"/>
            </a:xfrm>
            <a:prstGeom prst="rect">
              <a:avLst/>
            </a:prstGeom>
          </p:spPr>
        </p:pic>
        <p:pic>
          <p:nvPicPr>
            <p:cNvPr id="31" name="그림 30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55986" y="7570274"/>
              <a:ext cx="1664594" cy="1768042"/>
            </a:xfrm>
            <a:prstGeom prst="rect">
              <a:avLst/>
            </a:prstGeom>
          </p:spPr>
        </p:pic>
        <p:pic>
          <p:nvPicPr>
            <p:cNvPr id="32" name="그림 31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00303" y="7580435"/>
              <a:ext cx="1664594" cy="1768043"/>
            </a:xfrm>
            <a:prstGeom prst="rect">
              <a:avLst/>
            </a:prstGeom>
          </p:spPr>
        </p:pic>
        <p:sp>
          <p:nvSpPr>
            <p:cNvPr id="34" name="직사각형 33"/>
            <p:cNvSpPr/>
            <p:nvPr/>
          </p:nvSpPr>
          <p:spPr>
            <a:xfrm>
              <a:off x="3615801" y="9256263"/>
              <a:ext cx="612725" cy="61272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6291979" y="9256263"/>
              <a:ext cx="612725" cy="61272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6" name="직선 연결선 35"/>
            <p:cNvCxnSpPr/>
            <p:nvPr/>
          </p:nvCxnSpPr>
          <p:spPr>
            <a:xfrm>
              <a:off x="3359937" y="9094665"/>
              <a:ext cx="250386" cy="158671"/>
            </a:xfrm>
            <a:prstGeom prst="line">
              <a:avLst/>
            </a:prstGeom>
            <a:ln w="158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/>
            <p:cNvCxnSpPr/>
            <p:nvPr/>
          </p:nvCxnSpPr>
          <p:spPr>
            <a:xfrm flipH="1">
              <a:off x="4228526" y="9101398"/>
              <a:ext cx="350129" cy="154865"/>
            </a:xfrm>
            <a:prstGeom prst="line">
              <a:avLst/>
            </a:prstGeom>
            <a:ln w="158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/>
            <p:cNvCxnSpPr/>
            <p:nvPr/>
          </p:nvCxnSpPr>
          <p:spPr>
            <a:xfrm>
              <a:off x="6087956" y="9089278"/>
              <a:ext cx="201833" cy="159930"/>
            </a:xfrm>
            <a:prstGeom prst="line">
              <a:avLst/>
            </a:prstGeom>
            <a:ln w="158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/>
            <p:cNvCxnSpPr/>
            <p:nvPr/>
          </p:nvCxnSpPr>
          <p:spPr>
            <a:xfrm flipH="1">
              <a:off x="6907992" y="9089278"/>
              <a:ext cx="400028" cy="162856"/>
            </a:xfrm>
            <a:prstGeom prst="line">
              <a:avLst/>
            </a:prstGeom>
            <a:ln w="158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2" name="그림 7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246494" y="4407407"/>
            <a:ext cx="132573" cy="1155587"/>
          </a:xfrm>
          <a:prstGeom prst="rect">
            <a:avLst/>
          </a:prstGeom>
        </p:spPr>
      </p:pic>
      <p:grpSp>
        <p:nvGrpSpPr>
          <p:cNvPr id="102" name="그룹 101"/>
          <p:cNvGrpSpPr/>
          <p:nvPr/>
        </p:nvGrpSpPr>
        <p:grpSpPr>
          <a:xfrm>
            <a:off x="-5440003" y="3763515"/>
            <a:ext cx="2248929" cy="2069344"/>
            <a:chOff x="-4998598" y="4169671"/>
            <a:chExt cx="1807524" cy="1663187"/>
          </a:xfrm>
        </p:grpSpPr>
        <p:pic>
          <p:nvPicPr>
            <p:cNvPr id="77" name="그림 76"/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4998598" y="4169671"/>
              <a:ext cx="1804040" cy="1663185"/>
            </a:xfrm>
            <a:prstGeom prst="rect">
              <a:avLst/>
            </a:prstGeom>
            <a:ln w="6350">
              <a:solidFill>
                <a:schemeClr val="tx1"/>
              </a:solidFill>
            </a:ln>
          </p:spPr>
        </p:pic>
        <p:cxnSp>
          <p:nvCxnSpPr>
            <p:cNvPr id="81" name="직선 연결선 80"/>
            <p:cNvCxnSpPr/>
            <p:nvPr/>
          </p:nvCxnSpPr>
          <p:spPr>
            <a:xfrm>
              <a:off x="-3245297" y="5172422"/>
              <a:ext cx="50809" cy="168306"/>
            </a:xfrm>
            <a:prstGeom prst="line">
              <a:avLst/>
            </a:prstGeom>
            <a:ln w="254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연결선 81"/>
            <p:cNvCxnSpPr/>
            <p:nvPr/>
          </p:nvCxnSpPr>
          <p:spPr>
            <a:xfrm flipH="1">
              <a:off x="-4171110" y="5006249"/>
              <a:ext cx="617210" cy="403560"/>
            </a:xfrm>
            <a:prstGeom prst="line">
              <a:avLst/>
            </a:prstGeom>
            <a:ln w="254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8" name="그림 87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-4179575" y="5407874"/>
              <a:ext cx="988501" cy="424984"/>
            </a:xfrm>
            <a:prstGeom prst="rect">
              <a:avLst/>
            </a:prstGeom>
            <a:ln w="6350">
              <a:solidFill>
                <a:schemeClr val="tx1"/>
              </a:solidFill>
            </a:ln>
          </p:spPr>
        </p:pic>
      </p:grpSp>
      <p:grpSp>
        <p:nvGrpSpPr>
          <p:cNvPr id="103" name="그룹 102"/>
          <p:cNvGrpSpPr/>
          <p:nvPr/>
        </p:nvGrpSpPr>
        <p:grpSpPr>
          <a:xfrm>
            <a:off x="-2481943" y="3763515"/>
            <a:ext cx="2244595" cy="2069342"/>
            <a:chOff x="-2041388" y="4169671"/>
            <a:chExt cx="1804040" cy="1663185"/>
          </a:xfrm>
        </p:grpSpPr>
        <p:pic>
          <p:nvPicPr>
            <p:cNvPr id="80" name="그림 79"/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041388" y="4169671"/>
              <a:ext cx="1804040" cy="1663185"/>
            </a:xfrm>
            <a:prstGeom prst="rect">
              <a:avLst/>
            </a:prstGeom>
            <a:ln w="6350">
              <a:solidFill>
                <a:schemeClr val="tx1"/>
              </a:solidFill>
            </a:ln>
          </p:spPr>
        </p:pic>
        <p:cxnSp>
          <p:nvCxnSpPr>
            <p:cNvPr id="86" name="직선 연결선 85"/>
            <p:cNvCxnSpPr/>
            <p:nvPr/>
          </p:nvCxnSpPr>
          <p:spPr>
            <a:xfrm>
              <a:off x="-292629" y="5160552"/>
              <a:ext cx="53413" cy="249258"/>
            </a:xfrm>
            <a:prstGeom prst="line">
              <a:avLst/>
            </a:prstGeom>
            <a:ln w="254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직선 연결선 86"/>
            <p:cNvCxnSpPr/>
            <p:nvPr/>
          </p:nvCxnSpPr>
          <p:spPr>
            <a:xfrm flipH="1">
              <a:off x="-1236246" y="5006248"/>
              <a:ext cx="646883" cy="397625"/>
            </a:xfrm>
            <a:prstGeom prst="line">
              <a:avLst/>
            </a:prstGeom>
            <a:ln w="254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1" name="그림 90"/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-1228334" y="5407873"/>
              <a:ext cx="990985" cy="424983"/>
            </a:xfrm>
            <a:prstGeom prst="rect">
              <a:avLst/>
            </a:prstGeom>
            <a:ln w="6350">
              <a:solidFill>
                <a:schemeClr val="tx1"/>
              </a:solidFill>
            </a:ln>
          </p:spPr>
        </p:pic>
      </p:grpSp>
      <p:pic>
        <p:nvPicPr>
          <p:cNvPr id="92" name="그림 91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77543" y="4592376"/>
            <a:ext cx="1488866" cy="1294811"/>
          </a:xfrm>
          <a:prstGeom prst="rect">
            <a:avLst/>
          </a:prstGeom>
        </p:spPr>
      </p:pic>
      <p:pic>
        <p:nvPicPr>
          <p:cNvPr id="95" name="그림 94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85052" y="4592376"/>
            <a:ext cx="1488866" cy="1294811"/>
          </a:xfrm>
          <a:prstGeom prst="rect">
            <a:avLst/>
          </a:prstGeom>
        </p:spPr>
      </p:pic>
      <p:sp>
        <p:nvSpPr>
          <p:cNvPr id="96" name="TextBox 95"/>
          <p:cNvSpPr txBox="1"/>
          <p:nvPr/>
        </p:nvSpPr>
        <p:spPr>
          <a:xfrm rot="16200000">
            <a:off x="-6762649" y="4832600"/>
            <a:ext cx="786072" cy="3019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97" dirty="0"/>
              <a:t>CT value</a:t>
            </a:r>
            <a:endParaRPr lang="ko-KR" altLang="en-US" sz="1497" dirty="0"/>
          </a:p>
        </p:txBody>
      </p:sp>
      <p:sp>
        <p:nvSpPr>
          <p:cNvPr id="97" name="TextBox 96"/>
          <p:cNvSpPr txBox="1"/>
          <p:nvPr/>
        </p:nvSpPr>
        <p:spPr>
          <a:xfrm>
            <a:off x="-6427928" y="4137471"/>
            <a:ext cx="486308" cy="3019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97" dirty="0"/>
              <a:t>high</a:t>
            </a:r>
            <a:endParaRPr lang="ko-KR" altLang="en-US" sz="1497" dirty="0"/>
          </a:p>
        </p:txBody>
      </p:sp>
      <p:sp>
        <p:nvSpPr>
          <p:cNvPr id="98" name="TextBox 97"/>
          <p:cNvSpPr txBox="1"/>
          <p:nvPr/>
        </p:nvSpPr>
        <p:spPr>
          <a:xfrm>
            <a:off x="-6395644" y="5495407"/>
            <a:ext cx="436086" cy="3019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97" dirty="0"/>
              <a:t>low</a:t>
            </a:r>
            <a:endParaRPr lang="ko-KR" altLang="en-US" sz="1497" dirty="0"/>
          </a:p>
        </p:txBody>
      </p:sp>
      <p:pic>
        <p:nvPicPr>
          <p:cNvPr id="99" name="그림 98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155811" y="699559"/>
            <a:ext cx="5152048" cy="1443569"/>
          </a:xfrm>
          <a:prstGeom prst="rect">
            <a:avLst/>
          </a:prstGeom>
        </p:spPr>
      </p:pic>
      <p:pic>
        <p:nvPicPr>
          <p:cNvPr id="104" name="그림 103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255274" y="2240625"/>
            <a:ext cx="5161526" cy="1745443"/>
          </a:xfrm>
          <a:prstGeom prst="rect">
            <a:avLst/>
          </a:prstGeom>
        </p:spPr>
      </p:pic>
      <p:pic>
        <p:nvPicPr>
          <p:cNvPr id="119" name="그림 118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644680" y="-1136865"/>
            <a:ext cx="2767215" cy="2771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6406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2805" y="1484993"/>
            <a:ext cx="2724530" cy="228631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9897" y="3654272"/>
            <a:ext cx="2160714" cy="481088"/>
          </a:xfrm>
          <a:prstGeom prst="rect">
            <a:avLst/>
          </a:prstGeom>
        </p:spPr>
      </p:pic>
      <p:grpSp>
        <p:nvGrpSpPr>
          <p:cNvPr id="14" name="그룹 13"/>
          <p:cNvGrpSpPr/>
          <p:nvPr/>
        </p:nvGrpSpPr>
        <p:grpSpPr>
          <a:xfrm>
            <a:off x="5335383" y="3474898"/>
            <a:ext cx="1745130" cy="358747"/>
            <a:chOff x="5335383" y="3412565"/>
            <a:chExt cx="1745130" cy="358747"/>
          </a:xfrm>
        </p:grpSpPr>
        <p:cxnSp>
          <p:nvCxnSpPr>
            <p:cNvPr id="10" name="직선 연결선 9"/>
            <p:cNvCxnSpPr/>
            <p:nvPr/>
          </p:nvCxnSpPr>
          <p:spPr>
            <a:xfrm>
              <a:off x="5335383" y="3412565"/>
              <a:ext cx="1745130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/>
            <p:cNvCxnSpPr/>
            <p:nvPr/>
          </p:nvCxnSpPr>
          <p:spPr>
            <a:xfrm>
              <a:off x="6556188" y="3412565"/>
              <a:ext cx="0" cy="358747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7591" y="3654272"/>
            <a:ext cx="2160714" cy="481088"/>
          </a:xfrm>
          <a:prstGeom prst="rect">
            <a:avLst/>
          </a:prstGeom>
        </p:spPr>
      </p:pic>
      <p:cxnSp>
        <p:nvCxnSpPr>
          <p:cNvPr id="16" name="직선 연결선 15"/>
          <p:cNvCxnSpPr/>
          <p:nvPr/>
        </p:nvCxnSpPr>
        <p:spPr>
          <a:xfrm>
            <a:off x="5540188" y="3116151"/>
            <a:ext cx="0" cy="358747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5841999" y="2873187"/>
            <a:ext cx="0" cy="60171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6119904" y="3174042"/>
            <a:ext cx="0" cy="300856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6451598" y="2664011"/>
            <a:ext cx="0" cy="810887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6798233" y="3295524"/>
            <a:ext cx="0" cy="17937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타원 6"/>
          <p:cNvSpPr/>
          <p:nvPr/>
        </p:nvSpPr>
        <p:spPr>
          <a:xfrm>
            <a:off x="5432612" y="2921876"/>
            <a:ext cx="209176" cy="20917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/>
          <p:cNvSpPr/>
          <p:nvPr/>
        </p:nvSpPr>
        <p:spPr>
          <a:xfrm>
            <a:off x="5737411" y="2712700"/>
            <a:ext cx="209176" cy="20917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/>
          <p:cNvSpPr/>
          <p:nvPr/>
        </p:nvSpPr>
        <p:spPr>
          <a:xfrm>
            <a:off x="6015316" y="2989211"/>
            <a:ext cx="209176" cy="20917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6347010" y="2503524"/>
            <a:ext cx="209176" cy="20917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6693645" y="3123641"/>
            <a:ext cx="209176" cy="20917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4805" y="5627716"/>
            <a:ext cx="4553585" cy="93358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93812" y="5656295"/>
            <a:ext cx="4286848" cy="905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866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881093" y="1512944"/>
            <a:ext cx="4953000" cy="383181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900" dirty="0" err="1"/>
              <a:t>os</a:t>
            </a:r>
            <a:r>
              <a:rPr lang="en-US" altLang="ko-KR" sz="900" dirty="0"/>
              <a:t> RS  : -0.573557, 0.587879, -0.0602987</a:t>
            </a:r>
          </a:p>
          <a:p>
            <a:r>
              <a:rPr lang="en-US" altLang="ko-KR" sz="900" dirty="0" err="1"/>
              <a:t>dir</a:t>
            </a:r>
            <a:r>
              <a:rPr lang="en-US" altLang="ko-KR" sz="900" dirty="0"/>
              <a:t> RS  : 0.837494, -0.485164, 0.251437</a:t>
            </a:r>
          </a:p>
          <a:p>
            <a:r>
              <a:rPr lang="en-US" altLang="ko-KR" sz="900" dirty="0"/>
              <a:t>up RS   : 0.457029, 0.874127, 0.164397</a:t>
            </a:r>
          </a:p>
          <a:p>
            <a:r>
              <a:rPr lang="en-US" altLang="ko-KR" sz="900" dirty="0" err="1"/>
              <a:t>intrinsics</a:t>
            </a:r>
            <a:r>
              <a:rPr lang="en-US" altLang="ko-KR" sz="900" dirty="0"/>
              <a:t> STG : 3642.02, 3607.22, 30.3996, 2489.27, 1370.48, 1280x720</a:t>
            </a:r>
          </a:p>
          <a:p>
            <a:r>
              <a:rPr lang="en-US" altLang="ko-KR" sz="900" dirty="0" err="1"/>
              <a:t>intrinsics</a:t>
            </a:r>
            <a:r>
              <a:rPr lang="en-US" altLang="ko-KR" sz="900" dirty="0"/>
              <a:t> RS  : 924.836, 923.76, 0, 621.001, 334.326, 1280x720</a:t>
            </a:r>
          </a:p>
          <a:p>
            <a:r>
              <a:rPr lang="en-US" altLang="ko-KR" sz="900" dirty="0" err="1"/>
              <a:t>pos</a:t>
            </a:r>
            <a:r>
              <a:rPr lang="en-US" altLang="ko-KR" sz="900" dirty="0"/>
              <a:t> STG : -0.560903, 0.586759, -0.0469089</a:t>
            </a:r>
          </a:p>
          <a:p>
            <a:r>
              <a:rPr lang="en-US" altLang="ko-KR" sz="900" dirty="0" err="1"/>
              <a:t>dir</a:t>
            </a:r>
            <a:r>
              <a:rPr lang="en-US" altLang="ko-KR" sz="900" dirty="0"/>
              <a:t> STG : 0.832759, -0.498197, 0.24148</a:t>
            </a:r>
          </a:p>
          <a:p>
            <a:r>
              <a:rPr lang="en-US" altLang="ko-KR" sz="900" dirty="0"/>
              <a:t>up STG  : 0.469248, 0.866612, 0.169674</a:t>
            </a:r>
          </a:p>
          <a:p>
            <a:r>
              <a:rPr lang="en-US" altLang="ko-KR" sz="900" dirty="0" err="1"/>
              <a:t>pos</a:t>
            </a:r>
            <a:r>
              <a:rPr lang="en-US" altLang="ko-KR" sz="900" dirty="0"/>
              <a:t> RS  : -0.573546, 0.587874, -0.0603204</a:t>
            </a:r>
          </a:p>
          <a:p>
            <a:r>
              <a:rPr lang="en-US" altLang="ko-KR" sz="900" dirty="0" err="1"/>
              <a:t>dir</a:t>
            </a:r>
            <a:r>
              <a:rPr lang="en-US" altLang="ko-KR" sz="900" dirty="0"/>
              <a:t> RS  : 0.837534, -0.485077, 0.251472</a:t>
            </a:r>
          </a:p>
          <a:p>
            <a:r>
              <a:rPr lang="en-US" altLang="ko-KR" sz="900" dirty="0"/>
              <a:t>up RS   : 0.456957, 0.874177, 0.164334</a:t>
            </a:r>
          </a:p>
          <a:p>
            <a:r>
              <a:rPr lang="en-US" altLang="ko-KR" sz="900" dirty="0" err="1"/>
              <a:t>intrinsics</a:t>
            </a:r>
            <a:r>
              <a:rPr lang="en-US" altLang="ko-KR" sz="900" dirty="0"/>
              <a:t> STG : 3642.02, 3607.22, 30.3996, 2489.27, 1370.48, 1280x720</a:t>
            </a:r>
          </a:p>
          <a:p>
            <a:r>
              <a:rPr lang="en-US" altLang="ko-KR" sz="900" dirty="0" err="1"/>
              <a:t>intrinsics</a:t>
            </a:r>
            <a:r>
              <a:rPr lang="en-US" altLang="ko-KR" sz="900" dirty="0"/>
              <a:t> RS  : 924.836, 923.76, 0, 621.001, 334.326, 1280x720</a:t>
            </a:r>
          </a:p>
          <a:p>
            <a:r>
              <a:rPr lang="en-US" altLang="ko-KR" sz="900" dirty="0" err="1"/>
              <a:t>pos</a:t>
            </a:r>
            <a:r>
              <a:rPr lang="en-US" altLang="ko-KR" sz="900" dirty="0"/>
              <a:t> STG : -0.560922, 0.586742, -0.0469297</a:t>
            </a:r>
          </a:p>
          <a:p>
            <a:r>
              <a:rPr lang="en-US" altLang="ko-KR" sz="900" dirty="0" err="1"/>
              <a:t>dir</a:t>
            </a:r>
            <a:r>
              <a:rPr lang="en-US" altLang="ko-KR" sz="900" dirty="0"/>
              <a:t> STG : 0.832636, -0.49845, 0.241382</a:t>
            </a:r>
          </a:p>
          <a:p>
            <a:r>
              <a:rPr lang="en-US" altLang="ko-KR" sz="900" dirty="0"/>
              <a:t>up STG  : 0.469506, 0.866467, 0.169702</a:t>
            </a:r>
          </a:p>
          <a:p>
            <a:r>
              <a:rPr lang="en-US" altLang="ko-KR" sz="900" dirty="0" err="1"/>
              <a:t>pos</a:t>
            </a:r>
            <a:r>
              <a:rPr lang="en-US" altLang="ko-KR" sz="900" dirty="0"/>
              <a:t> RS  : -0.573566, 0.587862, -0.0603403</a:t>
            </a:r>
          </a:p>
          <a:p>
            <a:r>
              <a:rPr lang="en-US" altLang="ko-KR" sz="900" dirty="0" err="1"/>
              <a:t>dir</a:t>
            </a:r>
            <a:r>
              <a:rPr lang="en-US" altLang="ko-KR" sz="900" dirty="0"/>
              <a:t> RS  : 0.837415, -0.485332, 0.251374</a:t>
            </a:r>
          </a:p>
          <a:p>
            <a:r>
              <a:rPr lang="en-US" altLang="ko-KR" sz="900" dirty="0"/>
              <a:t>up RS   : 0.457217, 0.874035, 0.164363</a:t>
            </a:r>
          </a:p>
          <a:p>
            <a:r>
              <a:rPr lang="en-US" altLang="ko-KR" sz="900" dirty="0" err="1"/>
              <a:t>intrinsics</a:t>
            </a:r>
            <a:r>
              <a:rPr lang="en-US" altLang="ko-KR" sz="900" dirty="0"/>
              <a:t> STG : 3642.02, 3607.22, 30.3996, 2489.27, 1370.48, 1280x720</a:t>
            </a:r>
          </a:p>
          <a:p>
            <a:r>
              <a:rPr lang="en-US" altLang="ko-KR" sz="900" dirty="0" err="1"/>
              <a:t>intrinsics</a:t>
            </a:r>
            <a:r>
              <a:rPr lang="en-US" altLang="ko-KR" sz="900" dirty="0"/>
              <a:t> RS  : 924.836, 923.76, 0, 621.001, 334.326, 1280x720</a:t>
            </a:r>
          </a:p>
          <a:p>
            <a:r>
              <a:rPr lang="en-US" altLang="ko-KR" sz="900" dirty="0" err="1"/>
              <a:t>pos</a:t>
            </a:r>
            <a:r>
              <a:rPr lang="en-US" altLang="ko-KR" sz="900" dirty="0"/>
              <a:t> STG : -0.560901, 0.586754, -0.0469136</a:t>
            </a:r>
          </a:p>
          <a:p>
            <a:r>
              <a:rPr lang="en-US" altLang="ko-KR" sz="900" dirty="0" err="1"/>
              <a:t>dir</a:t>
            </a:r>
            <a:r>
              <a:rPr lang="en-US" altLang="ko-KR" sz="900" dirty="0"/>
              <a:t> STG : 0.832736, -0.498234, 0.241484</a:t>
            </a:r>
          </a:p>
          <a:p>
            <a:r>
              <a:rPr lang="en-US" altLang="ko-KR" sz="900" dirty="0"/>
              <a:t>up STG  : 0.469298, 0.866592, 0.169637</a:t>
            </a:r>
          </a:p>
          <a:p>
            <a:r>
              <a:rPr lang="en-US" altLang="ko-KR" sz="900" dirty="0" err="1"/>
              <a:t>pos</a:t>
            </a:r>
            <a:r>
              <a:rPr lang="en-US" altLang="ko-KR" sz="900" dirty="0"/>
              <a:t> RS  : -0.573544, 0.58787, -0.0603251</a:t>
            </a:r>
          </a:p>
          <a:p>
            <a:r>
              <a:rPr lang="en-US" altLang="ko-KR" sz="900" dirty="0" err="1"/>
              <a:t>dir</a:t>
            </a:r>
            <a:r>
              <a:rPr lang="en-US" altLang="ko-KR" sz="900" dirty="0"/>
              <a:t> RS  : 0.837511, -0.485114, 0.251475</a:t>
            </a:r>
          </a:p>
          <a:p>
            <a:r>
              <a:rPr lang="en-US" altLang="ko-KR" sz="900" dirty="0"/>
              <a:t>up RS   : 0.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2544006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599" y="165922"/>
            <a:ext cx="4948780" cy="371609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599" y="4753416"/>
            <a:ext cx="3174916" cy="210458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2283" y="1709138"/>
            <a:ext cx="4591691" cy="3248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588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151" y="413916"/>
            <a:ext cx="9659698" cy="6030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615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9838" y="1290339"/>
            <a:ext cx="5906324" cy="4277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789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249" y="147089"/>
            <a:ext cx="9678751" cy="6516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923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45444" y="400393"/>
            <a:ext cx="5934903" cy="472505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1293" y="1183639"/>
            <a:ext cx="5377144" cy="4201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088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125" y="542522"/>
            <a:ext cx="8411749" cy="5772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561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>
            <a:off x="5435176" y="537638"/>
            <a:ext cx="1800000" cy="1800000"/>
            <a:chOff x="4904015" y="131238"/>
            <a:chExt cx="2160000" cy="2160000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04015" y="131238"/>
              <a:ext cx="2160000" cy="2160000"/>
            </a:xfrm>
            <a:prstGeom prst="rect">
              <a:avLst/>
            </a:prstGeom>
          </p:spPr>
        </p:pic>
        <p:sp>
          <p:nvSpPr>
            <p:cNvPr id="12" name="타원 11"/>
            <p:cNvSpPr/>
            <p:nvPr/>
          </p:nvSpPr>
          <p:spPr>
            <a:xfrm>
              <a:off x="5961161" y="1188383"/>
              <a:ext cx="45719" cy="45719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3437397" y="4065767"/>
            <a:ext cx="1800000" cy="1800000"/>
            <a:chOff x="2322193" y="3659367"/>
            <a:chExt cx="2160000" cy="2160000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22193" y="3659367"/>
              <a:ext cx="2160000" cy="2160000"/>
            </a:xfrm>
            <a:prstGeom prst="rect">
              <a:avLst/>
            </a:prstGeom>
          </p:spPr>
        </p:pic>
        <p:sp>
          <p:nvSpPr>
            <p:cNvPr id="13" name="타원 12"/>
            <p:cNvSpPr/>
            <p:nvPr/>
          </p:nvSpPr>
          <p:spPr>
            <a:xfrm>
              <a:off x="3379337" y="4716512"/>
              <a:ext cx="45719" cy="45719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675365" y="4069238"/>
            <a:ext cx="1800000" cy="1800000"/>
            <a:chOff x="-556535" y="3662838"/>
            <a:chExt cx="2160000" cy="2160000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56535" y="3662838"/>
              <a:ext cx="2160000" cy="2160000"/>
            </a:xfrm>
            <a:prstGeom prst="rect">
              <a:avLst/>
            </a:prstGeom>
          </p:spPr>
        </p:pic>
        <p:sp>
          <p:nvSpPr>
            <p:cNvPr id="14" name="타원 13"/>
            <p:cNvSpPr/>
            <p:nvPr/>
          </p:nvSpPr>
          <p:spPr>
            <a:xfrm>
              <a:off x="500610" y="4719983"/>
              <a:ext cx="45719" cy="45719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7966953" y="537638"/>
            <a:ext cx="1800000" cy="1800000"/>
            <a:chOff x="7791549" y="131238"/>
            <a:chExt cx="2160000" cy="2160000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91549" y="131238"/>
              <a:ext cx="2160000" cy="2160000"/>
            </a:xfrm>
            <a:prstGeom prst="rect">
              <a:avLst/>
            </a:prstGeom>
          </p:spPr>
        </p:pic>
        <p:sp>
          <p:nvSpPr>
            <p:cNvPr id="15" name="타원 14"/>
            <p:cNvSpPr/>
            <p:nvPr/>
          </p:nvSpPr>
          <p:spPr>
            <a:xfrm>
              <a:off x="8848694" y="1188383"/>
              <a:ext cx="45719" cy="45719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384065" y="537638"/>
            <a:ext cx="1800000" cy="1800000"/>
            <a:chOff x="-556535" y="131238"/>
            <a:chExt cx="2160000" cy="2160000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56535" y="131238"/>
              <a:ext cx="2160000" cy="2160000"/>
            </a:xfrm>
            <a:prstGeom prst="rect">
              <a:avLst/>
            </a:prstGeom>
          </p:spPr>
        </p:pic>
        <p:sp>
          <p:nvSpPr>
            <p:cNvPr id="16" name="타원 15"/>
            <p:cNvSpPr/>
            <p:nvPr/>
          </p:nvSpPr>
          <p:spPr>
            <a:xfrm>
              <a:off x="500610" y="1188383"/>
              <a:ext cx="45719" cy="45719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2870392" y="537638"/>
            <a:ext cx="1800000" cy="1800000"/>
            <a:chOff x="2244634" y="131238"/>
            <a:chExt cx="2160000" cy="2160000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4634" y="131238"/>
              <a:ext cx="2160000" cy="2160000"/>
            </a:xfrm>
            <a:prstGeom prst="rect">
              <a:avLst/>
            </a:prstGeom>
          </p:spPr>
        </p:pic>
        <p:sp>
          <p:nvSpPr>
            <p:cNvPr id="17" name="타원 16"/>
            <p:cNvSpPr/>
            <p:nvPr/>
          </p:nvSpPr>
          <p:spPr>
            <a:xfrm>
              <a:off x="3301780" y="1188383"/>
              <a:ext cx="45719" cy="45719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6316123" y="4065767"/>
            <a:ext cx="1800000" cy="1800000"/>
            <a:chOff x="5200919" y="3659367"/>
            <a:chExt cx="2160000" cy="2160000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00919" y="3659367"/>
              <a:ext cx="2160000" cy="2160000"/>
            </a:xfrm>
            <a:prstGeom prst="rect">
              <a:avLst/>
            </a:prstGeom>
          </p:spPr>
        </p:pic>
        <p:sp>
          <p:nvSpPr>
            <p:cNvPr id="18" name="타원 17"/>
            <p:cNvSpPr/>
            <p:nvPr/>
          </p:nvSpPr>
          <p:spPr>
            <a:xfrm>
              <a:off x="6258064" y="4716512"/>
              <a:ext cx="45719" cy="45719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</p:grpSp>
    </p:spTree>
    <p:extLst>
      <p:ext uri="{BB962C8B-B14F-4D97-AF65-F5344CB8AC3E}">
        <p14:creationId xmlns:p14="http://schemas.microsoft.com/office/powerpoint/2010/main" val="7322453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/>
          <p:cNvGrpSpPr/>
          <p:nvPr/>
        </p:nvGrpSpPr>
        <p:grpSpPr>
          <a:xfrm>
            <a:off x="4295783" y="94049"/>
            <a:ext cx="1479061" cy="1479061"/>
            <a:chOff x="4295783" y="94049"/>
            <a:chExt cx="1479061" cy="1479061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95783" y="94049"/>
              <a:ext cx="1479061" cy="1479061"/>
            </a:xfrm>
            <a:prstGeom prst="rect">
              <a:avLst/>
            </a:prstGeom>
          </p:spPr>
        </p:pic>
        <p:sp>
          <p:nvSpPr>
            <p:cNvPr id="16" name="타원 15"/>
            <p:cNvSpPr/>
            <p:nvPr/>
          </p:nvSpPr>
          <p:spPr>
            <a:xfrm>
              <a:off x="5019656" y="817922"/>
              <a:ext cx="31306" cy="31306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392864" y="2296987"/>
            <a:ext cx="1479061" cy="1479061"/>
            <a:chOff x="392864" y="2296987"/>
            <a:chExt cx="1479061" cy="1479061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864" y="2296987"/>
              <a:ext cx="1479061" cy="1479061"/>
            </a:xfrm>
            <a:prstGeom prst="rect">
              <a:avLst/>
            </a:prstGeom>
          </p:spPr>
        </p:pic>
        <p:sp>
          <p:nvSpPr>
            <p:cNvPr id="17" name="타원 16"/>
            <p:cNvSpPr/>
            <p:nvPr/>
          </p:nvSpPr>
          <p:spPr>
            <a:xfrm>
              <a:off x="1116737" y="3020860"/>
              <a:ext cx="31306" cy="31306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8175220" y="76096"/>
            <a:ext cx="1479061" cy="1479061"/>
            <a:chOff x="8175220" y="76096"/>
            <a:chExt cx="1479061" cy="1479061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75220" y="76096"/>
              <a:ext cx="1479061" cy="1479061"/>
            </a:xfrm>
            <a:prstGeom prst="rect">
              <a:avLst/>
            </a:prstGeom>
          </p:spPr>
        </p:pic>
        <p:sp>
          <p:nvSpPr>
            <p:cNvPr id="18" name="타원 17"/>
            <p:cNvSpPr/>
            <p:nvPr/>
          </p:nvSpPr>
          <p:spPr>
            <a:xfrm>
              <a:off x="8899092" y="796645"/>
              <a:ext cx="31306" cy="31306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6235502" y="94049"/>
            <a:ext cx="1479061" cy="1479061"/>
            <a:chOff x="6235502" y="94049"/>
            <a:chExt cx="1479061" cy="1479061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35502" y="94049"/>
              <a:ext cx="1479061" cy="1479061"/>
            </a:xfrm>
            <a:prstGeom prst="rect">
              <a:avLst/>
            </a:prstGeom>
          </p:spPr>
        </p:pic>
        <p:sp>
          <p:nvSpPr>
            <p:cNvPr id="19" name="타원 18"/>
            <p:cNvSpPr/>
            <p:nvPr/>
          </p:nvSpPr>
          <p:spPr>
            <a:xfrm>
              <a:off x="6959374" y="815623"/>
              <a:ext cx="31306" cy="31306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421381" y="94048"/>
            <a:ext cx="1479061" cy="1479061"/>
            <a:chOff x="421381" y="94048"/>
            <a:chExt cx="1479061" cy="1479061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1381" y="94048"/>
              <a:ext cx="1479061" cy="1479061"/>
            </a:xfrm>
            <a:prstGeom prst="rect">
              <a:avLst/>
            </a:prstGeom>
          </p:spPr>
        </p:pic>
        <p:sp>
          <p:nvSpPr>
            <p:cNvPr id="20" name="타원 19"/>
            <p:cNvSpPr/>
            <p:nvPr/>
          </p:nvSpPr>
          <p:spPr>
            <a:xfrm>
              <a:off x="1144107" y="818605"/>
              <a:ext cx="31306" cy="31306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2293829" y="94049"/>
            <a:ext cx="1479061" cy="1479061"/>
            <a:chOff x="2293829" y="94049"/>
            <a:chExt cx="1479061" cy="1479061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93829" y="94049"/>
              <a:ext cx="1479061" cy="1479061"/>
            </a:xfrm>
            <a:prstGeom prst="rect">
              <a:avLst/>
            </a:prstGeom>
          </p:spPr>
        </p:pic>
        <p:sp>
          <p:nvSpPr>
            <p:cNvPr id="21" name="타원 20"/>
            <p:cNvSpPr/>
            <p:nvPr/>
          </p:nvSpPr>
          <p:spPr>
            <a:xfrm>
              <a:off x="3017700" y="817922"/>
              <a:ext cx="31306" cy="31306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2125735" y="2284656"/>
            <a:ext cx="1479061" cy="1479061"/>
            <a:chOff x="2125735" y="2284656"/>
            <a:chExt cx="1479061" cy="1479061"/>
          </a:xfrm>
        </p:grpSpPr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25735" y="2284656"/>
              <a:ext cx="1479061" cy="1479061"/>
            </a:xfrm>
            <a:prstGeom prst="rect">
              <a:avLst/>
            </a:prstGeom>
          </p:spPr>
        </p:pic>
        <p:sp>
          <p:nvSpPr>
            <p:cNvPr id="22" name="타원 21"/>
            <p:cNvSpPr/>
            <p:nvPr/>
          </p:nvSpPr>
          <p:spPr>
            <a:xfrm>
              <a:off x="2849611" y="3008532"/>
              <a:ext cx="31306" cy="31306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</p:grpSp>
      <p:grpSp>
        <p:nvGrpSpPr>
          <p:cNvPr id="39" name="그룹 38"/>
          <p:cNvGrpSpPr/>
          <p:nvPr/>
        </p:nvGrpSpPr>
        <p:grpSpPr>
          <a:xfrm>
            <a:off x="4081108" y="2296987"/>
            <a:ext cx="1479061" cy="1479061"/>
            <a:chOff x="4081108" y="2296987"/>
            <a:chExt cx="1479061" cy="1479061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81108" y="2296987"/>
              <a:ext cx="1479061" cy="1479061"/>
            </a:xfrm>
            <a:prstGeom prst="rect">
              <a:avLst/>
            </a:prstGeom>
          </p:spPr>
        </p:pic>
        <p:sp>
          <p:nvSpPr>
            <p:cNvPr id="23" name="타원 22"/>
            <p:cNvSpPr/>
            <p:nvPr/>
          </p:nvSpPr>
          <p:spPr>
            <a:xfrm>
              <a:off x="4804982" y="3020861"/>
              <a:ext cx="31306" cy="31306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</p:grpSp>
      <p:grpSp>
        <p:nvGrpSpPr>
          <p:cNvPr id="42" name="그룹 41"/>
          <p:cNvGrpSpPr/>
          <p:nvPr/>
        </p:nvGrpSpPr>
        <p:grpSpPr>
          <a:xfrm>
            <a:off x="377215" y="4846912"/>
            <a:ext cx="1479061" cy="1479061"/>
            <a:chOff x="377215" y="4846912"/>
            <a:chExt cx="1479061" cy="1479061"/>
          </a:xfrm>
        </p:grpSpPr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215" y="4846912"/>
              <a:ext cx="1479061" cy="1479061"/>
            </a:xfrm>
            <a:prstGeom prst="rect">
              <a:avLst/>
            </a:prstGeom>
          </p:spPr>
        </p:pic>
        <p:sp>
          <p:nvSpPr>
            <p:cNvPr id="32" name="타원 31"/>
            <p:cNvSpPr/>
            <p:nvPr/>
          </p:nvSpPr>
          <p:spPr>
            <a:xfrm>
              <a:off x="1101089" y="5570786"/>
              <a:ext cx="31306" cy="31306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</p:grpSp>
      <p:grpSp>
        <p:nvGrpSpPr>
          <p:cNvPr id="45" name="그룹 44"/>
          <p:cNvGrpSpPr/>
          <p:nvPr/>
        </p:nvGrpSpPr>
        <p:grpSpPr>
          <a:xfrm>
            <a:off x="6246817" y="4846912"/>
            <a:ext cx="1479061" cy="1479061"/>
            <a:chOff x="6246817" y="4846912"/>
            <a:chExt cx="1479061" cy="1479061"/>
          </a:xfrm>
        </p:grpSpPr>
        <p:pic>
          <p:nvPicPr>
            <p:cNvPr id="28" name="그림 27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46817" y="4846912"/>
              <a:ext cx="1479061" cy="1479061"/>
            </a:xfrm>
            <a:prstGeom prst="rect">
              <a:avLst/>
            </a:prstGeom>
          </p:spPr>
        </p:pic>
        <p:sp>
          <p:nvSpPr>
            <p:cNvPr id="33" name="타원 32"/>
            <p:cNvSpPr/>
            <p:nvPr/>
          </p:nvSpPr>
          <p:spPr>
            <a:xfrm>
              <a:off x="6970691" y="5570785"/>
              <a:ext cx="31306" cy="31306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</p:grpSp>
      <p:grpSp>
        <p:nvGrpSpPr>
          <p:cNvPr id="44" name="그룹 43"/>
          <p:cNvGrpSpPr/>
          <p:nvPr/>
        </p:nvGrpSpPr>
        <p:grpSpPr>
          <a:xfrm>
            <a:off x="4275608" y="4849288"/>
            <a:ext cx="1479061" cy="1479061"/>
            <a:chOff x="4275608" y="4849288"/>
            <a:chExt cx="1479061" cy="1479061"/>
          </a:xfrm>
        </p:grpSpPr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75608" y="4849288"/>
              <a:ext cx="1479061" cy="1479061"/>
            </a:xfrm>
            <a:prstGeom prst="rect">
              <a:avLst/>
            </a:prstGeom>
          </p:spPr>
        </p:pic>
        <p:sp>
          <p:nvSpPr>
            <p:cNvPr id="34" name="타원 33"/>
            <p:cNvSpPr/>
            <p:nvPr/>
          </p:nvSpPr>
          <p:spPr>
            <a:xfrm>
              <a:off x="4999482" y="5573162"/>
              <a:ext cx="31306" cy="31306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</p:grpSp>
      <p:grpSp>
        <p:nvGrpSpPr>
          <p:cNvPr id="43" name="그룹 42"/>
          <p:cNvGrpSpPr/>
          <p:nvPr/>
        </p:nvGrpSpPr>
        <p:grpSpPr>
          <a:xfrm>
            <a:off x="2354455" y="4846912"/>
            <a:ext cx="1479061" cy="1479061"/>
            <a:chOff x="2354455" y="4846912"/>
            <a:chExt cx="1479061" cy="1479061"/>
          </a:xfrm>
        </p:grpSpPr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54455" y="4846912"/>
              <a:ext cx="1479061" cy="1479061"/>
            </a:xfrm>
            <a:prstGeom prst="rect">
              <a:avLst/>
            </a:prstGeom>
          </p:spPr>
        </p:pic>
        <p:sp>
          <p:nvSpPr>
            <p:cNvPr id="35" name="타원 34"/>
            <p:cNvSpPr/>
            <p:nvPr/>
          </p:nvSpPr>
          <p:spPr>
            <a:xfrm>
              <a:off x="3078329" y="5570786"/>
              <a:ext cx="31306" cy="31306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5969205" y="2312640"/>
            <a:ext cx="1479061" cy="1479061"/>
            <a:chOff x="5969205" y="2312640"/>
            <a:chExt cx="1479061" cy="1479061"/>
          </a:xfrm>
        </p:grpSpPr>
        <p:pic>
          <p:nvPicPr>
            <p:cNvPr id="30" name="그림 29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69205" y="2312640"/>
              <a:ext cx="1479061" cy="1479061"/>
            </a:xfrm>
            <a:prstGeom prst="rect">
              <a:avLst/>
            </a:prstGeom>
          </p:spPr>
        </p:pic>
        <p:sp>
          <p:nvSpPr>
            <p:cNvPr id="36" name="타원 35"/>
            <p:cNvSpPr/>
            <p:nvPr/>
          </p:nvSpPr>
          <p:spPr>
            <a:xfrm>
              <a:off x="6693079" y="3036514"/>
              <a:ext cx="31306" cy="31306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</p:grpSp>
      <p:grpSp>
        <p:nvGrpSpPr>
          <p:cNvPr id="41" name="그룹 40"/>
          <p:cNvGrpSpPr/>
          <p:nvPr/>
        </p:nvGrpSpPr>
        <p:grpSpPr>
          <a:xfrm>
            <a:off x="7887307" y="2312640"/>
            <a:ext cx="1479061" cy="1479061"/>
            <a:chOff x="7887307" y="2312640"/>
            <a:chExt cx="1479061" cy="1479061"/>
          </a:xfrm>
        </p:grpSpPr>
        <p:pic>
          <p:nvPicPr>
            <p:cNvPr id="31" name="그림 30"/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87307" y="2312640"/>
              <a:ext cx="1479061" cy="1479061"/>
            </a:xfrm>
            <a:prstGeom prst="rect">
              <a:avLst/>
            </a:prstGeom>
          </p:spPr>
        </p:pic>
        <p:sp>
          <p:nvSpPr>
            <p:cNvPr id="37" name="타원 36"/>
            <p:cNvSpPr/>
            <p:nvPr/>
          </p:nvSpPr>
          <p:spPr>
            <a:xfrm>
              <a:off x="8611181" y="3036514"/>
              <a:ext cx="31306" cy="31306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</p:grpSp>
      <p:grpSp>
        <p:nvGrpSpPr>
          <p:cNvPr id="46" name="그룹 45"/>
          <p:cNvGrpSpPr/>
          <p:nvPr/>
        </p:nvGrpSpPr>
        <p:grpSpPr>
          <a:xfrm>
            <a:off x="8218027" y="4846912"/>
            <a:ext cx="1479061" cy="1479061"/>
            <a:chOff x="8218027" y="4846912"/>
            <a:chExt cx="1479061" cy="1479061"/>
          </a:xfrm>
        </p:grpSpPr>
        <p:pic>
          <p:nvPicPr>
            <p:cNvPr id="29" name="그림 28"/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18027" y="4846912"/>
              <a:ext cx="1479061" cy="1479061"/>
            </a:xfrm>
            <a:prstGeom prst="rect">
              <a:avLst/>
            </a:prstGeom>
          </p:spPr>
        </p:pic>
        <p:sp>
          <p:nvSpPr>
            <p:cNvPr id="38" name="타원 37"/>
            <p:cNvSpPr/>
            <p:nvPr/>
          </p:nvSpPr>
          <p:spPr>
            <a:xfrm>
              <a:off x="8941899" y="5570785"/>
              <a:ext cx="31306" cy="31306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</p:grpSp>
    </p:spTree>
    <p:extLst>
      <p:ext uri="{BB962C8B-B14F-4D97-AF65-F5344CB8AC3E}">
        <p14:creationId xmlns:p14="http://schemas.microsoft.com/office/powerpoint/2010/main" val="21691219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28908" y="99941"/>
            <a:ext cx="3334215" cy="101931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93" y="1495155"/>
            <a:ext cx="9774014" cy="3867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056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9080" y="360352"/>
            <a:ext cx="7057582" cy="6375369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67236" y="1"/>
            <a:ext cx="6096000" cy="13857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401" dirty="0"/>
              <a:t>5</a:t>
            </a:r>
          </a:p>
          <a:p>
            <a:r>
              <a:rPr lang="ko-KR" altLang="en-US" sz="1401" dirty="0"/>
              <a:t>-66.0194014740086 41.806037902832 -38.4074830877672</a:t>
            </a:r>
          </a:p>
          <a:p>
            <a:r>
              <a:rPr lang="ko-KR" altLang="en-US" sz="1401" dirty="0"/>
              <a:t>-74.4731513694261 -47.1128196716309 23.9858883324019</a:t>
            </a:r>
          </a:p>
          <a:p>
            <a:r>
              <a:rPr lang="ko-KR" altLang="en-US" sz="1401" dirty="0"/>
              <a:t>-53.112073168685 2.0620265007019 59.3263342992975</a:t>
            </a:r>
          </a:p>
          <a:p>
            <a:r>
              <a:rPr lang="ko-KR" altLang="en-US" sz="1401" dirty="0"/>
              <a:t>-2.03481305799799 17.3925399780273 87.6095285787495</a:t>
            </a:r>
          </a:p>
          <a:p>
            <a:r>
              <a:rPr lang="ko-KR" altLang="en-US" sz="1401" dirty="0"/>
              <a:t>67.5338788309431 5.05584383010864 46.6503649764105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75842" y="1602377"/>
            <a:ext cx="3268074" cy="369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1" dirty="0"/>
              <a:t>default world space positions</a:t>
            </a:r>
            <a:endParaRPr lang="ko-KR" altLang="en-US" sz="1801" dirty="0"/>
          </a:p>
        </p:txBody>
      </p:sp>
    </p:spTree>
    <p:extLst>
      <p:ext uri="{BB962C8B-B14F-4D97-AF65-F5344CB8AC3E}">
        <p14:creationId xmlns:p14="http://schemas.microsoft.com/office/powerpoint/2010/main" val="29976968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5028" y="332739"/>
            <a:ext cx="6997652" cy="637964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52608" y="2075401"/>
            <a:ext cx="3667637" cy="3334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7191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77040" y="613933"/>
            <a:ext cx="9981440" cy="5187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2383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651" y="456785"/>
            <a:ext cx="9478698" cy="594443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5471" y="2204866"/>
            <a:ext cx="2915057" cy="2448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1404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직사각형 205"/>
          <p:cNvSpPr/>
          <p:nvPr/>
        </p:nvSpPr>
        <p:spPr>
          <a:xfrm>
            <a:off x="72397" y="581572"/>
            <a:ext cx="9766825" cy="97668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5" name="자유형 154"/>
          <p:cNvSpPr/>
          <p:nvPr/>
        </p:nvSpPr>
        <p:spPr>
          <a:xfrm>
            <a:off x="-11840310" y="-4815239"/>
            <a:ext cx="6050236" cy="964523"/>
          </a:xfrm>
          <a:custGeom>
            <a:avLst/>
            <a:gdLst>
              <a:gd name="connsiteX0" fmla="*/ 0 w 5936343"/>
              <a:gd name="connsiteY0" fmla="*/ 0 h 1089578"/>
              <a:gd name="connsiteX1" fmla="*/ 3497943 w 5936343"/>
              <a:gd name="connsiteY1" fmla="*/ 1074057 h 1089578"/>
              <a:gd name="connsiteX2" fmla="*/ 5936343 w 5936343"/>
              <a:gd name="connsiteY2" fmla="*/ 537029 h 1089578"/>
              <a:gd name="connsiteX0" fmla="*/ 0 w 5936343"/>
              <a:gd name="connsiteY0" fmla="*/ 0 h 1089578"/>
              <a:gd name="connsiteX1" fmla="*/ 1480457 w 5936343"/>
              <a:gd name="connsiteY1" fmla="*/ 551543 h 1089578"/>
              <a:gd name="connsiteX2" fmla="*/ 3497943 w 5936343"/>
              <a:gd name="connsiteY2" fmla="*/ 1074057 h 1089578"/>
              <a:gd name="connsiteX3" fmla="*/ 5936343 w 5936343"/>
              <a:gd name="connsiteY3" fmla="*/ 537029 h 1089578"/>
              <a:gd name="connsiteX0" fmla="*/ 0 w 5936343"/>
              <a:gd name="connsiteY0" fmla="*/ 0 h 1083458"/>
              <a:gd name="connsiteX1" fmla="*/ 1422399 w 5936343"/>
              <a:gd name="connsiteY1" fmla="*/ 812800 h 1083458"/>
              <a:gd name="connsiteX2" fmla="*/ 3497943 w 5936343"/>
              <a:gd name="connsiteY2" fmla="*/ 1074057 h 1083458"/>
              <a:gd name="connsiteX3" fmla="*/ 5936343 w 5936343"/>
              <a:gd name="connsiteY3" fmla="*/ 537029 h 1083458"/>
              <a:gd name="connsiteX0" fmla="*/ 0 w 5936343"/>
              <a:gd name="connsiteY0" fmla="*/ 0 h 1083458"/>
              <a:gd name="connsiteX1" fmla="*/ 1422399 w 5936343"/>
              <a:gd name="connsiteY1" fmla="*/ 812800 h 1083458"/>
              <a:gd name="connsiteX2" fmla="*/ 3643086 w 5936343"/>
              <a:gd name="connsiteY2" fmla="*/ 1074057 h 1083458"/>
              <a:gd name="connsiteX3" fmla="*/ 5936343 w 5936343"/>
              <a:gd name="connsiteY3" fmla="*/ 537029 h 1083458"/>
              <a:gd name="connsiteX0" fmla="*/ 0 w 5936343"/>
              <a:gd name="connsiteY0" fmla="*/ 0 h 1091523"/>
              <a:gd name="connsiteX1" fmla="*/ 1494970 w 5936343"/>
              <a:gd name="connsiteY1" fmla="*/ 870857 h 1091523"/>
              <a:gd name="connsiteX2" fmla="*/ 3643086 w 5936343"/>
              <a:gd name="connsiteY2" fmla="*/ 1074057 h 1091523"/>
              <a:gd name="connsiteX3" fmla="*/ 5936343 w 5936343"/>
              <a:gd name="connsiteY3" fmla="*/ 537029 h 1091523"/>
              <a:gd name="connsiteX0" fmla="*/ 0 w 5936343"/>
              <a:gd name="connsiteY0" fmla="*/ 0 h 1091523"/>
              <a:gd name="connsiteX1" fmla="*/ 1494970 w 5936343"/>
              <a:gd name="connsiteY1" fmla="*/ 870857 h 1091523"/>
              <a:gd name="connsiteX2" fmla="*/ 3643086 w 5936343"/>
              <a:gd name="connsiteY2" fmla="*/ 1074057 h 1091523"/>
              <a:gd name="connsiteX3" fmla="*/ 5936343 w 5936343"/>
              <a:gd name="connsiteY3" fmla="*/ 537029 h 1091523"/>
              <a:gd name="connsiteX0" fmla="*/ 0 w 5973963"/>
              <a:gd name="connsiteY0" fmla="*/ 0 h 964523"/>
              <a:gd name="connsiteX1" fmla="*/ 1532590 w 5973963"/>
              <a:gd name="connsiteY1" fmla="*/ 743857 h 964523"/>
              <a:gd name="connsiteX2" fmla="*/ 3680706 w 5973963"/>
              <a:gd name="connsiteY2" fmla="*/ 947057 h 964523"/>
              <a:gd name="connsiteX3" fmla="*/ 5973963 w 5973963"/>
              <a:gd name="connsiteY3" fmla="*/ 410029 h 964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73963" h="964523">
                <a:moveTo>
                  <a:pt x="0" y="0"/>
                </a:moveTo>
                <a:cubicBezTo>
                  <a:pt x="246743" y="91924"/>
                  <a:pt x="949600" y="535820"/>
                  <a:pt x="1532590" y="743857"/>
                </a:cubicBezTo>
                <a:cubicBezTo>
                  <a:pt x="2115580" y="922866"/>
                  <a:pt x="2940477" y="1002695"/>
                  <a:pt x="3680706" y="947057"/>
                </a:cubicBezTo>
                <a:cubicBezTo>
                  <a:pt x="4420935" y="891419"/>
                  <a:pt x="5249458" y="723295"/>
                  <a:pt x="5973963" y="410029"/>
                </a:cubicBezTo>
              </a:path>
            </a:pathLst>
          </a:custGeom>
          <a:noFill/>
          <a:ln w="34925">
            <a:solidFill>
              <a:srgbClr val="0070C0"/>
            </a:solidFill>
            <a:prstDash val="sysDash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166" name="그림 16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984727" y="9879541"/>
            <a:ext cx="4308235" cy="3265921"/>
          </a:xfrm>
          <a:prstGeom prst="rect">
            <a:avLst/>
          </a:prstGeom>
        </p:spPr>
      </p:pic>
      <p:grpSp>
        <p:nvGrpSpPr>
          <p:cNvPr id="167" name="그룹 166"/>
          <p:cNvGrpSpPr/>
          <p:nvPr/>
        </p:nvGrpSpPr>
        <p:grpSpPr>
          <a:xfrm rot="5400000">
            <a:off x="-9124539" y="11954101"/>
            <a:ext cx="974293" cy="2412757"/>
            <a:chOff x="100542" y="-97003"/>
            <a:chExt cx="974293" cy="2412757"/>
          </a:xfrm>
        </p:grpSpPr>
        <p:pic>
          <p:nvPicPr>
            <p:cNvPr id="168" name="그림 16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 flipV="1">
              <a:off x="-362823" y="1034181"/>
              <a:ext cx="1918476" cy="178769"/>
            </a:xfrm>
            <a:prstGeom prst="rect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</p:pic>
        <p:grpSp>
          <p:nvGrpSpPr>
            <p:cNvPr id="169" name="그룹 168"/>
            <p:cNvGrpSpPr/>
            <p:nvPr/>
          </p:nvGrpSpPr>
          <p:grpSpPr>
            <a:xfrm>
              <a:off x="100542" y="-97003"/>
              <a:ext cx="974293" cy="2412757"/>
              <a:chOff x="125179" y="-99923"/>
              <a:chExt cx="865322" cy="255047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0" name="TextBox 169"/>
                  <p:cNvSpPr txBox="1"/>
                  <p:nvPr/>
                </p:nvSpPr>
                <p:spPr>
                  <a:xfrm rot="16200000">
                    <a:off x="11070" y="48023"/>
                    <a:ext cx="623915" cy="32802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a14:m>
                    <a:r>
                      <a:rPr lang="en-US" altLang="ko-KR" sz="2400" dirty="0"/>
                      <a:t>max</a:t>
                    </a:r>
                    <a:endParaRPr lang="ko-KR" altLang="en-US" sz="2400" dirty="0"/>
                  </a:p>
                </p:txBody>
              </p:sp>
            </mc:Choice>
            <mc:Fallback xmlns="">
              <p:sp>
                <p:nvSpPr>
                  <p:cNvPr id="12" name="TextBox 1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6200000">
                    <a:off x="11070" y="48023"/>
                    <a:ext cx="623915" cy="328024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l="-19588" t="-26230" r="-31959" b="-47541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71" name="직사각형 170"/>
              <p:cNvSpPr/>
              <p:nvPr/>
            </p:nvSpPr>
            <p:spPr>
              <a:xfrm rot="16200000">
                <a:off x="-19891" y="1895450"/>
                <a:ext cx="700169" cy="4100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2400" dirty="0"/>
                  <a:t>min</a:t>
                </a:r>
                <a:endParaRPr lang="ko-KR" altLang="en-US" sz="2400" dirty="0"/>
              </a:p>
            </p:txBody>
          </p:sp>
          <p:sp>
            <p:nvSpPr>
              <p:cNvPr id="172" name="TextBox 171"/>
              <p:cNvSpPr txBox="1"/>
              <p:nvPr/>
            </p:nvSpPr>
            <p:spPr>
              <a:xfrm rot="16200000">
                <a:off x="-444668" y="987402"/>
                <a:ext cx="2514977" cy="3553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gradient magnitude</a:t>
                </a:r>
                <a:endParaRPr lang="ko-KR" alt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173" name="그룹 172"/>
          <p:cNvGrpSpPr/>
          <p:nvPr/>
        </p:nvGrpSpPr>
        <p:grpSpPr>
          <a:xfrm rot="5400000">
            <a:off x="-6183479" y="12055522"/>
            <a:ext cx="998767" cy="2189644"/>
            <a:chOff x="4258" y="82122"/>
            <a:chExt cx="887062" cy="2590636"/>
          </a:xfrm>
        </p:grpSpPr>
        <p:pic>
          <p:nvPicPr>
            <p:cNvPr id="174" name="그림 173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57282" y="152633"/>
              <a:ext cx="212159" cy="2321955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5" name="TextBox 174"/>
                <p:cNvSpPr txBox="1"/>
                <p:nvPr/>
              </p:nvSpPr>
              <p:spPr>
                <a:xfrm rot="16200000">
                  <a:off x="40431" y="59403"/>
                  <a:ext cx="282588" cy="32802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ko-KR" altLang="en-US" sz="2400" dirty="0"/>
                </a:p>
              </p:txBody>
            </p:sp>
          </mc:Choice>
          <mc:Fallback xmlns="">
            <p:sp>
              <p:nvSpPr>
                <p:cNvPr id="31" name="TextBox 3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40431" y="59403"/>
                  <a:ext cx="282588" cy="328025"/>
                </a:xfrm>
                <a:prstGeom prst="rect">
                  <a:avLst/>
                </a:prstGeom>
                <a:blipFill>
                  <a:blip r:embed="rId12"/>
                  <a:stretch>
                    <a:fillRect l="-28205" r="-33333" b="-666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6" name="직사각형 175"/>
                <p:cNvSpPr/>
                <p:nvPr/>
              </p:nvSpPr>
              <p:spPr>
                <a:xfrm rot="16200000">
                  <a:off x="-41263" y="2217206"/>
                  <a:ext cx="501073" cy="41003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ko-KR" altLang="en-US" sz="2400" dirty="0"/>
                </a:p>
              </p:txBody>
            </p:sp>
          </mc:Choice>
          <mc:Fallback xmlns="">
            <p:sp>
              <p:nvSpPr>
                <p:cNvPr id="32" name="직사각형 3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-41263" y="2217206"/>
                  <a:ext cx="501073" cy="410031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7" name="TextBox 176"/>
            <p:cNvSpPr txBox="1"/>
            <p:nvPr/>
          </p:nvSpPr>
          <p:spPr>
            <a:xfrm rot="16200000">
              <a:off x="-449144" y="1117561"/>
              <a:ext cx="2325567" cy="3553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>
                  <a:latin typeface="Arial" panose="020B0604020202020204" pitchFamily="34" charset="0"/>
                  <a:cs typeface="Arial" panose="020B0604020202020204" pitchFamily="34" charset="0"/>
                </a:rPr>
                <a:t>geo. complexity</a:t>
              </a:r>
              <a:endParaRPr lang="ko-KR" altLang="en-US" sz="2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178" name="그림 177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944192" y="9879541"/>
            <a:ext cx="4308235" cy="3265921"/>
          </a:xfrm>
          <a:prstGeom prst="rect">
            <a:avLst/>
          </a:prstGeom>
        </p:spPr>
      </p:pic>
      <p:pic>
        <p:nvPicPr>
          <p:cNvPr id="204" name="그림 20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-12707650" y="4776325"/>
            <a:ext cx="9368931" cy="3039658"/>
          </a:xfrm>
          <a:prstGeom prst="rect">
            <a:avLst/>
          </a:prstGeom>
        </p:spPr>
      </p:pic>
      <p:pic>
        <p:nvPicPr>
          <p:cNvPr id="205" name="그림 204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-12834700" y="1224212"/>
            <a:ext cx="8923368" cy="3108262"/>
          </a:xfrm>
          <a:prstGeom prst="rect">
            <a:avLst/>
          </a:prstGeom>
        </p:spPr>
      </p:pic>
      <p:pic>
        <p:nvPicPr>
          <p:cNvPr id="211" name="그림 210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4901987" y="1072687"/>
            <a:ext cx="7006096" cy="3703638"/>
          </a:xfrm>
          <a:prstGeom prst="rect">
            <a:avLst/>
          </a:prstGeom>
        </p:spPr>
      </p:pic>
      <p:pic>
        <p:nvPicPr>
          <p:cNvPr id="227" name="그림 226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46472" y="-5371919"/>
            <a:ext cx="2569894" cy="2738889"/>
          </a:xfrm>
          <a:prstGeom prst="rect">
            <a:avLst/>
          </a:prstGeom>
        </p:spPr>
      </p:pic>
      <p:pic>
        <p:nvPicPr>
          <p:cNvPr id="228" name="그림 227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7329" y="-5371920"/>
            <a:ext cx="2611992" cy="2777458"/>
          </a:xfrm>
          <a:prstGeom prst="rect">
            <a:avLst/>
          </a:prstGeom>
        </p:spPr>
      </p:pic>
      <p:sp>
        <p:nvSpPr>
          <p:cNvPr id="229" name="모서리가 둥근 직사각형 228"/>
          <p:cNvSpPr/>
          <p:nvPr/>
        </p:nvSpPr>
        <p:spPr>
          <a:xfrm>
            <a:off x="-1298595" y="-5389318"/>
            <a:ext cx="5790062" cy="3872271"/>
          </a:xfrm>
          <a:prstGeom prst="roundRect">
            <a:avLst>
              <a:gd name="adj" fmla="val 2205"/>
            </a:avLst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231" name="그룹 230"/>
          <p:cNvGrpSpPr/>
          <p:nvPr/>
        </p:nvGrpSpPr>
        <p:grpSpPr>
          <a:xfrm rot="5400000">
            <a:off x="-395859" y="-3376564"/>
            <a:ext cx="505433" cy="2087018"/>
            <a:chOff x="11308350" y="10407400"/>
            <a:chExt cx="505433" cy="2087018"/>
          </a:xfrm>
        </p:grpSpPr>
        <p:grpSp>
          <p:nvGrpSpPr>
            <p:cNvPr id="232" name="그룹 231"/>
            <p:cNvGrpSpPr/>
            <p:nvPr/>
          </p:nvGrpSpPr>
          <p:grpSpPr>
            <a:xfrm>
              <a:off x="11308350" y="10407400"/>
              <a:ext cx="449223" cy="2087018"/>
              <a:chOff x="8788298" y="1749372"/>
              <a:chExt cx="737198" cy="3424906"/>
            </a:xfrm>
          </p:grpSpPr>
          <p:pic>
            <p:nvPicPr>
              <p:cNvPr id="234" name="그림 233"/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788298" y="1926820"/>
                <a:ext cx="267994" cy="2933033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5" name="TextBox 234"/>
                  <p:cNvSpPr txBox="1"/>
                  <p:nvPr/>
                </p:nvSpPr>
                <p:spPr>
                  <a:xfrm rot="16200000">
                    <a:off x="9059233" y="1670717"/>
                    <a:ext cx="297260" cy="454570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146" name="TextBox 14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6200000">
                    <a:off x="9059233" y="1670717"/>
                    <a:ext cx="297260" cy="454570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30000" r="-30000" b="-6522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6" name="직사각형 235"/>
                  <p:cNvSpPr/>
                  <p:nvPr/>
                </p:nvSpPr>
                <p:spPr>
                  <a:xfrm rot="16200000">
                    <a:off x="8922296" y="4571078"/>
                    <a:ext cx="600307" cy="606093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147" name="직사각형 146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6200000">
                    <a:off x="8922296" y="4571078"/>
                    <a:ext cx="600307" cy="606093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33" name="TextBox 232"/>
            <p:cNvSpPr txBox="1"/>
            <p:nvPr/>
          </p:nvSpPr>
          <p:spPr>
            <a:xfrm rot="16200000">
              <a:off x="10947712" y="11239497"/>
              <a:ext cx="133203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/>
                <a:t>confidence</a:t>
              </a:r>
              <a:endParaRPr lang="ko-KR" altLang="en-US" sz="2000" dirty="0"/>
            </a:p>
          </p:txBody>
        </p:sp>
      </p:grpSp>
      <p:pic>
        <p:nvPicPr>
          <p:cNvPr id="237" name="그림 236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47106" y="-2585116"/>
            <a:ext cx="1574038" cy="966909"/>
          </a:xfrm>
          <a:prstGeom prst="rect">
            <a:avLst/>
          </a:prstGeom>
          <a:ln w="19050">
            <a:solidFill>
              <a:srgbClr val="0070C0"/>
            </a:solidFill>
          </a:ln>
        </p:spPr>
      </p:pic>
      <p:pic>
        <p:nvPicPr>
          <p:cNvPr id="238" name="그림 237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806220" y="-2585116"/>
            <a:ext cx="1564298" cy="966909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sp>
        <p:nvSpPr>
          <p:cNvPr id="239" name="직사각형 238"/>
          <p:cNvSpPr/>
          <p:nvPr/>
        </p:nvSpPr>
        <p:spPr>
          <a:xfrm>
            <a:off x="2674140" y="-4012319"/>
            <a:ext cx="574234" cy="36036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0" name="직사각형 239"/>
          <p:cNvSpPr/>
          <p:nvPr/>
        </p:nvSpPr>
        <p:spPr>
          <a:xfrm>
            <a:off x="2558253" y="-4435196"/>
            <a:ext cx="479655" cy="297923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241" name="그룹 240"/>
          <p:cNvGrpSpPr/>
          <p:nvPr/>
        </p:nvGrpSpPr>
        <p:grpSpPr>
          <a:xfrm rot="5400000">
            <a:off x="5762973" y="-3359166"/>
            <a:ext cx="505433" cy="2087018"/>
            <a:chOff x="11308350" y="10407400"/>
            <a:chExt cx="505433" cy="2087018"/>
          </a:xfrm>
        </p:grpSpPr>
        <p:grpSp>
          <p:nvGrpSpPr>
            <p:cNvPr id="242" name="그룹 241"/>
            <p:cNvGrpSpPr/>
            <p:nvPr/>
          </p:nvGrpSpPr>
          <p:grpSpPr>
            <a:xfrm>
              <a:off x="11308350" y="10407400"/>
              <a:ext cx="449223" cy="2087018"/>
              <a:chOff x="8788298" y="1749372"/>
              <a:chExt cx="737198" cy="3424906"/>
            </a:xfrm>
          </p:grpSpPr>
          <p:pic>
            <p:nvPicPr>
              <p:cNvPr id="244" name="그림 243"/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788298" y="1926820"/>
                <a:ext cx="267994" cy="2933033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5" name="TextBox 244"/>
                  <p:cNvSpPr txBox="1"/>
                  <p:nvPr/>
                </p:nvSpPr>
                <p:spPr>
                  <a:xfrm rot="16200000">
                    <a:off x="9059233" y="1670717"/>
                    <a:ext cx="297260" cy="454570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116" name="TextBox 11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6200000">
                    <a:off x="9059233" y="1670717"/>
                    <a:ext cx="297260" cy="454570"/>
                  </a:xfrm>
                  <a:prstGeom prst="rect">
                    <a:avLst/>
                  </a:prstGeom>
                  <a:blipFill>
                    <a:blip r:embed="rId23"/>
                    <a:stretch>
                      <a:fillRect l="-34483" r="-31034" b="-6522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6" name="직사각형 245"/>
                  <p:cNvSpPr/>
                  <p:nvPr/>
                </p:nvSpPr>
                <p:spPr>
                  <a:xfrm rot="16200000">
                    <a:off x="8922296" y="4571078"/>
                    <a:ext cx="600307" cy="606093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117" name="직사각형 116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6200000">
                    <a:off x="8922296" y="4571078"/>
                    <a:ext cx="600307" cy="606093"/>
                  </a:xfrm>
                  <a:prstGeom prst="rect">
                    <a:avLst/>
                  </a:prstGeom>
                  <a:blipFill>
                    <a:blip r:embed="rId2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43" name="TextBox 242"/>
            <p:cNvSpPr txBox="1"/>
            <p:nvPr/>
          </p:nvSpPr>
          <p:spPr>
            <a:xfrm rot="16200000">
              <a:off x="10947712" y="11239497"/>
              <a:ext cx="133203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/>
                <a:t>confidence</a:t>
              </a:r>
              <a:endParaRPr lang="ko-KR" altLang="en-US" sz="2000" dirty="0"/>
            </a:p>
          </p:txBody>
        </p:sp>
      </p:grpSp>
      <p:pic>
        <p:nvPicPr>
          <p:cNvPr id="247" name="그림 246"/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8798" y="-5354521"/>
            <a:ext cx="2569894" cy="2738889"/>
          </a:xfrm>
          <a:prstGeom prst="rect">
            <a:avLst/>
          </a:prstGeom>
        </p:spPr>
      </p:pic>
      <p:pic>
        <p:nvPicPr>
          <p:cNvPr id="248" name="그림 247"/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3664" y="-5354520"/>
            <a:ext cx="2611991" cy="2777457"/>
          </a:xfrm>
          <a:prstGeom prst="rect">
            <a:avLst/>
          </a:prstGeom>
        </p:spPr>
      </p:pic>
      <p:sp>
        <p:nvSpPr>
          <p:cNvPr id="249" name="모서리가 둥근 직사각형 248"/>
          <p:cNvSpPr/>
          <p:nvPr/>
        </p:nvSpPr>
        <p:spPr>
          <a:xfrm>
            <a:off x="4947372" y="-5371920"/>
            <a:ext cx="5790062" cy="3872271"/>
          </a:xfrm>
          <a:prstGeom prst="roundRect">
            <a:avLst>
              <a:gd name="adj" fmla="val 2813"/>
            </a:avLst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251" name="그림 250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389849" y="-2567718"/>
            <a:ext cx="1589029" cy="966909"/>
          </a:xfrm>
          <a:prstGeom prst="rect">
            <a:avLst/>
          </a:prstGeom>
          <a:ln w="19050">
            <a:solidFill>
              <a:srgbClr val="0070C0"/>
            </a:solidFill>
          </a:ln>
        </p:spPr>
      </p:pic>
      <p:pic>
        <p:nvPicPr>
          <p:cNvPr id="252" name="그림 251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9067242" y="-2567718"/>
            <a:ext cx="1568129" cy="966909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sp>
        <p:nvSpPr>
          <p:cNvPr id="253" name="직사각형 252"/>
          <p:cNvSpPr/>
          <p:nvPr/>
        </p:nvSpPr>
        <p:spPr>
          <a:xfrm>
            <a:off x="8888950" y="-3994921"/>
            <a:ext cx="574234" cy="36036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54" name="직사각형 253"/>
          <p:cNvSpPr/>
          <p:nvPr/>
        </p:nvSpPr>
        <p:spPr>
          <a:xfrm>
            <a:off x="8773063" y="-4417798"/>
            <a:ext cx="479655" cy="297923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255" name="그림 254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115761" y="-2585116"/>
            <a:ext cx="1608917" cy="968400"/>
          </a:xfrm>
          <a:prstGeom prst="rect">
            <a:avLst/>
          </a:prstGeom>
          <a:ln w="19050">
            <a:solidFill>
              <a:srgbClr val="0070C0"/>
            </a:solidFill>
          </a:ln>
        </p:spPr>
      </p:pic>
      <p:sp>
        <p:nvSpPr>
          <p:cNvPr id="258" name="TextBox 257"/>
          <p:cNvSpPr txBox="1"/>
          <p:nvPr/>
        </p:nvSpPr>
        <p:spPr>
          <a:xfrm>
            <a:off x="5048478" y="-1957619"/>
            <a:ext cx="2140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Successfully Recover</a:t>
            </a:r>
            <a:endParaRPr lang="ko-KR" altLang="en-US" b="1" dirty="0"/>
          </a:p>
        </p:txBody>
      </p:sp>
      <p:pic>
        <p:nvPicPr>
          <p:cNvPr id="259" name="그림 258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11463751" y="4923554"/>
            <a:ext cx="9718273" cy="3207534"/>
          </a:xfrm>
          <a:prstGeom prst="rect">
            <a:avLst/>
          </a:prstGeom>
        </p:spPr>
      </p:pic>
      <p:grpSp>
        <p:nvGrpSpPr>
          <p:cNvPr id="261" name="그룹 260"/>
          <p:cNvGrpSpPr/>
          <p:nvPr/>
        </p:nvGrpSpPr>
        <p:grpSpPr>
          <a:xfrm>
            <a:off x="10635371" y="-5074626"/>
            <a:ext cx="10488959" cy="7444411"/>
            <a:chOff x="9446179" y="-393842"/>
            <a:chExt cx="7863396" cy="5580950"/>
          </a:xfrm>
        </p:grpSpPr>
        <p:pic>
          <p:nvPicPr>
            <p:cNvPr id="149" name="그림 148"/>
            <p:cNvPicPr preferRelativeResize="0">
              <a:picLocks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317033" y="110318"/>
              <a:ext cx="1992542" cy="1872509"/>
            </a:xfrm>
            <a:prstGeom prst="rect">
              <a:avLst/>
            </a:prstGeom>
            <a:ln w="28575">
              <a:solidFill>
                <a:srgbClr val="FF0000"/>
              </a:solidFill>
            </a:ln>
          </p:spPr>
        </p:pic>
        <p:pic>
          <p:nvPicPr>
            <p:cNvPr id="150" name="그림 149"/>
            <p:cNvPicPr preferRelativeResize="0">
              <a:picLocks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11132" y="3314599"/>
              <a:ext cx="1992542" cy="1872509"/>
            </a:xfrm>
            <a:prstGeom prst="rect">
              <a:avLst/>
            </a:prstGeom>
            <a:ln w="28575">
              <a:solidFill>
                <a:srgbClr val="0070C0"/>
              </a:solidFill>
            </a:ln>
          </p:spPr>
        </p:pic>
        <p:pic>
          <p:nvPicPr>
            <p:cNvPr id="151" name="그림 150"/>
            <p:cNvPicPr preferRelativeResize="0">
              <a:picLocks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82121" y="110318"/>
              <a:ext cx="1992542" cy="1872509"/>
            </a:xfrm>
            <a:prstGeom prst="rect">
              <a:avLst/>
            </a:prstGeom>
            <a:ln w="28575">
              <a:solidFill>
                <a:srgbClr val="3FFF88"/>
              </a:solidFill>
            </a:ln>
          </p:spPr>
        </p:pic>
        <p:pic>
          <p:nvPicPr>
            <p:cNvPr id="152" name="그림 151"/>
            <p:cNvPicPr>
              <a:picLocks noChangeAspect="1"/>
            </p:cNvPicPr>
            <p:nvPr/>
          </p:nvPicPr>
          <p:blipFill>
            <a:blip r:embed="rId3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46179" y="-393842"/>
              <a:ext cx="4598105" cy="3491292"/>
            </a:xfrm>
            <a:prstGeom prst="rect">
              <a:avLst/>
            </a:prstGeom>
          </p:spPr>
        </p:pic>
        <p:sp>
          <p:nvSpPr>
            <p:cNvPr id="153" name="자유형 152"/>
            <p:cNvSpPr/>
            <p:nvPr/>
          </p:nvSpPr>
          <p:spPr>
            <a:xfrm>
              <a:off x="11724145" y="164780"/>
              <a:ext cx="1625600" cy="958272"/>
            </a:xfrm>
            <a:custGeom>
              <a:avLst/>
              <a:gdLst>
                <a:gd name="connsiteX0" fmla="*/ 0 w 1625600"/>
                <a:gd name="connsiteY0" fmla="*/ 850299 h 850299"/>
                <a:gd name="connsiteX1" fmla="*/ 1045029 w 1625600"/>
                <a:gd name="connsiteY1" fmla="*/ 66527 h 850299"/>
                <a:gd name="connsiteX2" fmla="*/ 1625600 w 1625600"/>
                <a:gd name="connsiteY2" fmla="*/ 95556 h 850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25600" h="850299">
                  <a:moveTo>
                    <a:pt x="0" y="850299"/>
                  </a:moveTo>
                  <a:cubicBezTo>
                    <a:pt x="387048" y="521308"/>
                    <a:pt x="774096" y="192317"/>
                    <a:pt x="1045029" y="66527"/>
                  </a:cubicBezTo>
                  <a:cubicBezTo>
                    <a:pt x="1315962" y="-59263"/>
                    <a:pt x="1470781" y="18146"/>
                    <a:pt x="1625600" y="95556"/>
                  </a:cubicBezTo>
                </a:path>
              </a:pathLst>
            </a:custGeom>
            <a:noFill/>
            <a:ln w="34925">
              <a:solidFill>
                <a:srgbClr val="3FFF88"/>
              </a:solidFill>
              <a:prstDash val="sysDash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54" name="자유형 153"/>
            <p:cNvSpPr/>
            <p:nvPr/>
          </p:nvSpPr>
          <p:spPr>
            <a:xfrm>
              <a:off x="11011132" y="1813364"/>
              <a:ext cx="4660900" cy="619908"/>
            </a:xfrm>
            <a:custGeom>
              <a:avLst/>
              <a:gdLst>
                <a:gd name="connsiteX0" fmla="*/ 0 w 4630057"/>
                <a:gd name="connsiteY0" fmla="*/ 0 h 961556"/>
                <a:gd name="connsiteX1" fmla="*/ 1001486 w 4630057"/>
                <a:gd name="connsiteY1" fmla="*/ 769257 h 961556"/>
                <a:gd name="connsiteX2" fmla="*/ 2960914 w 4630057"/>
                <a:gd name="connsiteY2" fmla="*/ 928914 h 961556"/>
                <a:gd name="connsiteX3" fmla="*/ 4630057 w 4630057"/>
                <a:gd name="connsiteY3" fmla="*/ 261257 h 961556"/>
                <a:gd name="connsiteX0" fmla="*/ 0 w 4630057"/>
                <a:gd name="connsiteY0" fmla="*/ 0 h 961557"/>
                <a:gd name="connsiteX1" fmla="*/ 1001486 w 4630057"/>
                <a:gd name="connsiteY1" fmla="*/ 769257 h 961557"/>
                <a:gd name="connsiteX2" fmla="*/ 2828628 w 4630057"/>
                <a:gd name="connsiteY2" fmla="*/ 928915 h 961557"/>
                <a:gd name="connsiteX3" fmla="*/ 4630057 w 4630057"/>
                <a:gd name="connsiteY3" fmla="*/ 261257 h 961557"/>
                <a:gd name="connsiteX0" fmla="*/ 0 w 4630057"/>
                <a:gd name="connsiteY0" fmla="*/ 0 h 957863"/>
                <a:gd name="connsiteX1" fmla="*/ 1133774 w 4630057"/>
                <a:gd name="connsiteY1" fmla="*/ 753295 h 957863"/>
                <a:gd name="connsiteX2" fmla="*/ 2828628 w 4630057"/>
                <a:gd name="connsiteY2" fmla="*/ 928915 h 957863"/>
                <a:gd name="connsiteX3" fmla="*/ 4630057 w 4630057"/>
                <a:gd name="connsiteY3" fmla="*/ 261257 h 957863"/>
                <a:gd name="connsiteX0" fmla="*/ 0 w 4630057"/>
                <a:gd name="connsiteY0" fmla="*/ 0 h 946721"/>
                <a:gd name="connsiteX1" fmla="*/ 1192568 w 4630057"/>
                <a:gd name="connsiteY1" fmla="*/ 689443 h 946721"/>
                <a:gd name="connsiteX2" fmla="*/ 2828628 w 4630057"/>
                <a:gd name="connsiteY2" fmla="*/ 928915 h 946721"/>
                <a:gd name="connsiteX3" fmla="*/ 4630057 w 4630057"/>
                <a:gd name="connsiteY3" fmla="*/ 261257 h 946721"/>
                <a:gd name="connsiteX0" fmla="*/ 0 w 4630057"/>
                <a:gd name="connsiteY0" fmla="*/ 0 h 902635"/>
                <a:gd name="connsiteX1" fmla="*/ 1192568 w 4630057"/>
                <a:gd name="connsiteY1" fmla="*/ 689443 h 902635"/>
                <a:gd name="connsiteX2" fmla="*/ 2799232 w 4630057"/>
                <a:gd name="connsiteY2" fmla="*/ 881026 h 902635"/>
                <a:gd name="connsiteX3" fmla="*/ 4630057 w 4630057"/>
                <a:gd name="connsiteY3" fmla="*/ 261257 h 902635"/>
                <a:gd name="connsiteX0" fmla="*/ 0 w 4720086"/>
                <a:gd name="connsiteY0" fmla="*/ 0 h 675805"/>
                <a:gd name="connsiteX1" fmla="*/ 1282597 w 4720086"/>
                <a:gd name="connsiteY1" fmla="*/ 465960 h 675805"/>
                <a:gd name="connsiteX2" fmla="*/ 2889261 w 4720086"/>
                <a:gd name="connsiteY2" fmla="*/ 657543 h 675805"/>
                <a:gd name="connsiteX3" fmla="*/ 4720086 w 4720086"/>
                <a:gd name="connsiteY3" fmla="*/ 37774 h 675805"/>
                <a:gd name="connsiteX0" fmla="*/ 0 w 4720086"/>
                <a:gd name="connsiteY0" fmla="*/ 0 h 675805"/>
                <a:gd name="connsiteX1" fmla="*/ 1282597 w 4720086"/>
                <a:gd name="connsiteY1" fmla="*/ 465960 h 675805"/>
                <a:gd name="connsiteX2" fmla="*/ 2889261 w 4720086"/>
                <a:gd name="connsiteY2" fmla="*/ 657543 h 675805"/>
                <a:gd name="connsiteX3" fmla="*/ 4720086 w 4720086"/>
                <a:gd name="connsiteY3" fmla="*/ 37774 h 675805"/>
                <a:gd name="connsiteX0" fmla="*/ 0 w 4720086"/>
                <a:gd name="connsiteY0" fmla="*/ 0 h 680268"/>
                <a:gd name="connsiteX1" fmla="*/ 1308319 w 4720086"/>
                <a:gd name="connsiteY1" fmla="*/ 493895 h 680268"/>
                <a:gd name="connsiteX2" fmla="*/ 2889261 w 4720086"/>
                <a:gd name="connsiteY2" fmla="*/ 657543 h 680268"/>
                <a:gd name="connsiteX3" fmla="*/ 4720086 w 4720086"/>
                <a:gd name="connsiteY3" fmla="*/ 37774 h 680268"/>
                <a:gd name="connsiteX0" fmla="*/ 0 w 4720086"/>
                <a:gd name="connsiteY0" fmla="*/ 0 h 678902"/>
                <a:gd name="connsiteX1" fmla="*/ 1308319 w 4720086"/>
                <a:gd name="connsiteY1" fmla="*/ 493895 h 678902"/>
                <a:gd name="connsiteX2" fmla="*/ 2889261 w 4720086"/>
                <a:gd name="connsiteY2" fmla="*/ 657543 h 678902"/>
                <a:gd name="connsiteX3" fmla="*/ 4720086 w 4720086"/>
                <a:gd name="connsiteY3" fmla="*/ 37774 h 678902"/>
                <a:gd name="connsiteX0" fmla="*/ 0 w 4720086"/>
                <a:gd name="connsiteY0" fmla="*/ 0 h 681786"/>
                <a:gd name="connsiteX1" fmla="*/ 1308319 w 4720086"/>
                <a:gd name="connsiteY1" fmla="*/ 493895 h 681786"/>
                <a:gd name="connsiteX2" fmla="*/ 2889261 w 4720086"/>
                <a:gd name="connsiteY2" fmla="*/ 657543 h 681786"/>
                <a:gd name="connsiteX3" fmla="*/ 4720086 w 4720086"/>
                <a:gd name="connsiteY3" fmla="*/ 37774 h 68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20086" h="681786">
                  <a:moveTo>
                    <a:pt x="0" y="0"/>
                  </a:moveTo>
                  <a:cubicBezTo>
                    <a:pt x="472642" y="251348"/>
                    <a:pt x="826776" y="370337"/>
                    <a:pt x="1308319" y="493895"/>
                  </a:cubicBezTo>
                  <a:cubicBezTo>
                    <a:pt x="1789862" y="617453"/>
                    <a:pt x="2320633" y="733563"/>
                    <a:pt x="2889261" y="657543"/>
                  </a:cubicBezTo>
                  <a:cubicBezTo>
                    <a:pt x="3457889" y="581523"/>
                    <a:pt x="4187895" y="329269"/>
                    <a:pt x="4720086" y="37774"/>
                  </a:cubicBezTo>
                </a:path>
              </a:pathLst>
            </a:custGeom>
            <a:noFill/>
            <a:ln w="34925">
              <a:solidFill>
                <a:srgbClr val="FF0000"/>
              </a:solidFill>
              <a:prstDash val="sysDash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60" name="자유형 259"/>
            <p:cNvSpPr/>
            <p:nvPr/>
          </p:nvSpPr>
          <p:spPr>
            <a:xfrm>
              <a:off x="11798710" y="1474839"/>
              <a:ext cx="546633" cy="2182761"/>
            </a:xfrm>
            <a:custGeom>
              <a:avLst/>
              <a:gdLst>
                <a:gd name="connsiteX0" fmla="*/ 0 w 546633"/>
                <a:gd name="connsiteY0" fmla="*/ 0 h 2182761"/>
                <a:gd name="connsiteX1" fmla="*/ 530942 w 546633"/>
                <a:gd name="connsiteY1" fmla="*/ 1297858 h 2182761"/>
                <a:gd name="connsiteX2" fmla="*/ 353961 w 546633"/>
                <a:gd name="connsiteY2" fmla="*/ 2182761 h 2182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46633" h="2182761">
                  <a:moveTo>
                    <a:pt x="0" y="0"/>
                  </a:moveTo>
                  <a:cubicBezTo>
                    <a:pt x="235974" y="467032"/>
                    <a:pt x="471949" y="934065"/>
                    <a:pt x="530942" y="1297858"/>
                  </a:cubicBezTo>
                  <a:cubicBezTo>
                    <a:pt x="589935" y="1661651"/>
                    <a:pt x="471948" y="1922206"/>
                    <a:pt x="353961" y="2182761"/>
                  </a:cubicBezTo>
                </a:path>
              </a:pathLst>
            </a:custGeom>
            <a:noFill/>
            <a:ln w="34925">
              <a:solidFill>
                <a:srgbClr val="0070C0"/>
              </a:solidFill>
              <a:prstDash val="sysDash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62" name="그림 261"/>
          <p:cNvPicPr preferRelativeResize="0"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-3281886" y="2625995"/>
            <a:ext cx="2793285" cy="2771505"/>
          </a:xfrm>
          <a:prstGeom prst="rect">
            <a:avLst/>
          </a:prstGeom>
        </p:spPr>
      </p:pic>
      <p:pic>
        <p:nvPicPr>
          <p:cNvPr id="277" name="그림 276"/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175599" y="3841685"/>
            <a:ext cx="9592515" cy="6425271"/>
          </a:xfrm>
          <a:prstGeom prst="rect">
            <a:avLst/>
          </a:prstGeom>
        </p:spPr>
      </p:pic>
      <p:grpSp>
        <p:nvGrpSpPr>
          <p:cNvPr id="278" name="그룹 277"/>
          <p:cNvGrpSpPr/>
          <p:nvPr/>
        </p:nvGrpSpPr>
        <p:grpSpPr>
          <a:xfrm>
            <a:off x="-893599" y="299284"/>
            <a:ext cx="10622773" cy="3712463"/>
            <a:chOff x="9446179" y="-393842"/>
            <a:chExt cx="9989918" cy="3491292"/>
          </a:xfrm>
        </p:grpSpPr>
        <p:pic>
          <p:nvPicPr>
            <p:cNvPr id="279" name="그림 278"/>
            <p:cNvPicPr preferRelativeResize="0">
              <a:picLocks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317033" y="110318"/>
              <a:ext cx="1992542" cy="1872509"/>
            </a:xfrm>
            <a:prstGeom prst="rect">
              <a:avLst/>
            </a:prstGeom>
            <a:ln w="28575">
              <a:solidFill>
                <a:srgbClr val="FF0000"/>
              </a:solidFill>
            </a:ln>
          </p:spPr>
        </p:pic>
        <p:pic>
          <p:nvPicPr>
            <p:cNvPr id="280" name="그림 279"/>
            <p:cNvPicPr preferRelativeResize="0">
              <a:picLocks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43555" y="103843"/>
              <a:ext cx="1992542" cy="1872509"/>
            </a:xfrm>
            <a:prstGeom prst="rect">
              <a:avLst/>
            </a:prstGeom>
            <a:ln w="28575">
              <a:solidFill>
                <a:srgbClr val="0070C0"/>
              </a:solidFill>
            </a:ln>
          </p:spPr>
        </p:pic>
        <p:pic>
          <p:nvPicPr>
            <p:cNvPr id="281" name="그림 280"/>
            <p:cNvPicPr preferRelativeResize="0">
              <a:picLocks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82121" y="110318"/>
              <a:ext cx="1992542" cy="1872509"/>
            </a:xfrm>
            <a:prstGeom prst="rect">
              <a:avLst/>
            </a:prstGeom>
            <a:ln w="28575">
              <a:solidFill>
                <a:srgbClr val="3FFF88"/>
              </a:solidFill>
            </a:ln>
          </p:spPr>
        </p:pic>
        <p:pic>
          <p:nvPicPr>
            <p:cNvPr id="282" name="그림 281"/>
            <p:cNvPicPr>
              <a:picLocks noChangeAspect="1"/>
            </p:cNvPicPr>
            <p:nvPr/>
          </p:nvPicPr>
          <p:blipFill>
            <a:blip r:embed="rId3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46179" y="-393842"/>
              <a:ext cx="4598105" cy="3491292"/>
            </a:xfrm>
            <a:prstGeom prst="rect">
              <a:avLst/>
            </a:prstGeom>
          </p:spPr>
        </p:pic>
      </p:grpSp>
      <p:pic>
        <p:nvPicPr>
          <p:cNvPr id="286" name="그림 285"/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-431768" y="2625995"/>
            <a:ext cx="2768568" cy="2772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2747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9746</TotalTime>
  <Words>330</Words>
  <Application>Microsoft Office PowerPoint</Application>
  <PresentationFormat>A4 용지(210x297mm)</PresentationFormat>
  <Paragraphs>61</Paragraphs>
  <Slides>18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4" baseType="lpstr">
      <vt:lpstr>맑은 고딕</vt:lpstr>
      <vt:lpstr>Arial</vt:lpstr>
      <vt:lpstr>Calibri</vt:lpstr>
      <vt:lpstr>Calibri Light</vt:lpstr>
      <vt:lpstr>Cambria Math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 동준</dc:creator>
  <cp:lastModifiedBy>김 동준</cp:lastModifiedBy>
  <cp:revision>66</cp:revision>
  <cp:lastPrinted>2020-07-05T23:49:49Z</cp:lastPrinted>
  <dcterms:created xsi:type="dcterms:W3CDTF">2020-07-05T23:44:58Z</dcterms:created>
  <dcterms:modified xsi:type="dcterms:W3CDTF">2020-08-18T14:37:37Z</dcterms:modified>
</cp:coreProperties>
</file>